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2"/>
    <p:restoredTop sz="94613"/>
  </p:normalViewPr>
  <p:slideViewPr>
    <p:cSldViewPr snapToGrid="0" snapToObjects="1">
      <p:cViewPr varScale="1">
        <p:scale>
          <a:sx n="79" d="100"/>
          <a:sy n="79" d="100"/>
        </p:scale>
        <p:origin x="31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588-FE88-45FD-A690-4E864FCCB0D1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7EE7-216C-4BFF-BC07-1A8A660855D7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90DE-C2B6-43EB-B6D7-5B09BAC75825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5314-252B-4093-9CD9-DFB3862C2E80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8B51-1082-412F-834D-38EC519567EE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1A6-4D59-4772-AF09-52B467D82759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124-DE4C-4D22-A666-BA9D3AB385F9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349F-DDFC-44F2-A76B-130C9FF7537A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E93D-2949-498C-A8AC-0E119D75177B}" type="datetime1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ACA5-5DE5-40A4-B073-069109018CA2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676C0C-B5BF-40D4-8893-E332C84237E9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9DE-1E08-4C9C-B771-451EB6530827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0D26-B7B0-437C-AD58-AAC6945CB534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27C5-8BBF-4D63-8E22-9293BFAF27A5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CD01-5843-4ACE-8487-9FE55276A711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6DFA-F570-4866-8911-C6A440F74874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3E64-61DF-44F5-87E9-B6ED2E027779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2CA-1735-43F2-9CE4-A9FC5F14D2C8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643-818B-493E-A966-712916121AA0}" type="datetime1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F8FD-F14B-4BA4-B29F-8CB8EB2E0448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A58F8A-B93A-4B9C-A837-797BCC6E97AD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FF8-5D52-41D5-8380-B3743AE86F75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25C0F7-EFBE-4F1F-BC18-D529DA806EFE}" type="datetime1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CF85D3-F060-46C7-B29C-EBF0310F4789}" type="datetime1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3452894"/>
            <a:ext cx="8961119" cy="401411"/>
          </a:xfrm>
        </p:spPr>
        <p:txBody>
          <a:bodyPr>
            <a:noAutofit/>
          </a:bodyPr>
          <a:lstStyle/>
          <a:p>
            <a:r>
              <a:rPr lang="en-US" sz="2800" dirty="0"/>
              <a:t>SIMPLE &amp; OPTIMIZED ULTRASONIC WALL FOLLOW</a:t>
            </a:r>
          </a:p>
        </p:txBody>
      </p:sp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the ultrasonic sensor to follow walls</a:t>
            </a:r>
          </a:p>
          <a:p>
            <a:r>
              <a:rPr lang="en-US" dirty="0"/>
              <a:t>Learn how to optimize code</a:t>
            </a:r>
          </a:p>
          <a:p>
            <a:endParaRPr lang="en-US" dirty="0"/>
          </a:p>
          <a:p>
            <a:r>
              <a:rPr lang="en-US" dirty="0"/>
              <a:t>Prerequisites: Loops, Switches, Ultrasonic Sensor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Simple Wall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/>
              <a:t>Can you write a program to have a robot follow the wall (always staying 15cm away from the wall) using an ultrasonic sensor?</a:t>
            </a:r>
          </a:p>
          <a:p>
            <a:endParaRPr lang="en-US" dirty="0"/>
          </a:p>
          <a:p>
            <a:r>
              <a:rPr lang="en-US" b="1" dirty="0"/>
              <a:t>STEP 1: </a:t>
            </a:r>
            <a:r>
              <a:rPr lang="en-US" dirty="0"/>
              <a:t>In a Switch Block, turn Left or Right based on whether the robot is too close to the wall or too far from the wall</a:t>
            </a:r>
          </a:p>
          <a:p>
            <a:r>
              <a:rPr lang="en-US" b="1" dirty="0"/>
              <a:t>STEP 2: </a:t>
            </a:r>
            <a:r>
              <a:rPr lang="en-US" dirty="0"/>
              <a:t>Repeat everything in a loop that runs forever (you can change the exit condition of the loop if you wish)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094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Play the video to see how the robot should move</a:t>
            </a: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77530"/>
            <a:ext cx="6407558" cy="47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Optimizing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n-US" dirty="0"/>
              <a:t>The code for the Simple Ultrasonic Wall Follow Challenge was slow and the robot wiggles back and forth a lot.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/>
              <a:t>For this next challenge, think about how you can improve the program so that the wall follower is smoother.</a:t>
            </a:r>
          </a:p>
          <a:p>
            <a:endParaRPr lang="en-US" dirty="0"/>
          </a:p>
          <a:p>
            <a:r>
              <a:rPr lang="en-US" dirty="0"/>
              <a:t>Hint: Change the angle of the turns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83" y="4581709"/>
            <a:ext cx="33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Play the video to see how the robot should move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Do you notice any differences?</a:t>
            </a: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Solution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9" y="1371600"/>
            <a:ext cx="5971473" cy="47463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149</TotalTime>
  <Words>275</Words>
  <Application>Microsoft Office PowerPoint</Application>
  <PresentationFormat>On-screen Show (4:3)</PresentationFormat>
  <Paragraphs>35</Paragraphs>
  <Slides>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intermediate</vt:lpstr>
      <vt:lpstr>intermediatev2</vt:lpstr>
      <vt:lpstr>PowerPoint Presentation</vt:lpstr>
      <vt:lpstr>Objectives</vt:lpstr>
      <vt:lpstr>Challenge 1: Simple Wall Follow</vt:lpstr>
      <vt:lpstr>Challenge 1 Solution</vt:lpstr>
      <vt:lpstr>Challenge 2: Optimizing the Code</vt:lpstr>
      <vt:lpstr>Challenge 2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12</cp:revision>
  <dcterms:created xsi:type="dcterms:W3CDTF">2015-11-17T22:44:14Z</dcterms:created>
  <dcterms:modified xsi:type="dcterms:W3CDTF">2016-07-06T06:13:00Z</dcterms:modified>
</cp:coreProperties>
</file>