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9" r:id="rId3"/>
    <p:sldId id="280" r:id="rId4"/>
    <p:sldId id="286" r:id="rId5"/>
    <p:sldId id="281" r:id="rId6"/>
    <p:sldId id="282" r:id="rId7"/>
    <p:sldId id="283" r:id="rId8"/>
    <p:sldId id="284" r:id="rId9"/>
    <p:sldId id="285" r:id="rId10"/>
    <p:sldId id="29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87" autoAdjust="0"/>
    <p:restoredTop sz="93234" autoAdjust="0"/>
  </p:normalViewPr>
  <p:slideViewPr>
    <p:cSldViewPr snapToGrid="0" snapToObjects="1">
      <p:cViewPr>
        <p:scale>
          <a:sx n="51" d="100"/>
          <a:sy n="51" d="100"/>
        </p:scale>
        <p:origin x="1608" y="13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A2B1-B97C-ED42-B3CD-7B713D3A1D84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66BD-2715-B345-B9E2-0B36061EC7C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9A7-731E-1648-B3B8-BAD9393EC4A3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3A0-43D7-EE4B-A146-A78B48319758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3264-0169-E94A-A8CB-C1ABBC197B6F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093-145F-FF4C-A2D4-EE2E56919346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9B4D-BC72-A64F-97EA-3D84C1CDDB18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8C1C-6FAE-E64B-BC90-2AFDCC675082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E33-2A1B-684E-9DC1-993C2632A73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EC48-F262-D746-A0C2-F5755896561F}" type="datetime1">
              <a:rPr lang="en-US" smtClean="0"/>
              <a:t>12/19/15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8CAF-6872-1244-B74E-E29D7A57C74B}" type="datetime1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F2B0-58A1-C84D-AB6F-1BFDDA391D21}" type="datetime1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29-7972-F541-B06A-26F449859889}" type="datetime1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387DE8-FDE0-0F4D-AC98-68FB2943B39B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Curvas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usando</a:t>
            </a:r>
            <a:r>
              <a:rPr lang="en-US" sz="6600" dirty="0" smtClean="0">
                <a:solidFill>
                  <a:srgbClr val="FF0000"/>
                </a:solidFill>
              </a:rPr>
              <a:t> “Gyro”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Lição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de </a:t>
            </a:r>
            <a:r>
              <a:rPr lang="en-US" sz="4800" dirty="0" err="1" smtClean="0">
                <a:solidFill>
                  <a:schemeClr val="bg1"/>
                </a:solidFill>
              </a:rPr>
              <a:t>Programação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EV3</a:t>
            </a:r>
          </a:p>
          <a:p>
            <a:r>
              <a:rPr lang="en-US" sz="4800" dirty="0" err="1" smtClean="0">
                <a:solidFill>
                  <a:schemeClr val="bg1"/>
                </a:solidFill>
              </a:rPr>
              <a:t>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576397" y="525259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Discussão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7200" lvl="1">
              <a:spcBef>
                <a:spcPts val="20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atraso</a:t>
            </a:r>
            <a:r>
              <a:rPr lang="en-US" dirty="0" smtClean="0">
                <a:solidFill>
                  <a:srgbClr val="FF0000"/>
                </a:solidFill>
              </a:rPr>
              <a:t> do Gyro?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Resp. A </a:t>
            </a:r>
            <a:r>
              <a:rPr lang="en-US" dirty="0" err="1" smtClean="0"/>
              <a:t>leitura</a:t>
            </a:r>
            <a:r>
              <a:rPr lang="en-US" dirty="0" smtClean="0"/>
              <a:t> do sensor do Gyro é </a:t>
            </a:r>
            <a:r>
              <a:rPr lang="en-US" dirty="0" err="1" smtClean="0"/>
              <a:t>atrasado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</a:t>
            </a:r>
            <a:r>
              <a:rPr lang="en-US" dirty="0" smtClean="0"/>
              <a:t>real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dos Droids Robotics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compartilhado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The Construction </a:t>
            </a:r>
            <a:r>
              <a:rPr lang="en-US" dirty="0"/>
              <a:t>Mavericks (http://</a:t>
            </a:r>
            <a:r>
              <a:rPr lang="en-US" dirty="0" smtClean="0"/>
              <a:t>fllmavericks.wix.com/fllmavericks)</a:t>
            </a:r>
            <a:endParaRPr lang="en-US" dirty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Naira M. </a:t>
            </a:r>
            <a:r>
              <a:rPr lang="en-US" dirty="0" err="1"/>
              <a:t>Hirakawa</a:t>
            </a:r>
            <a:endParaRPr lang="en-US"/>
          </a:p>
          <a:p>
            <a:r>
              <a:rPr lang="en-US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atraso</a:t>
            </a:r>
            <a:r>
              <a:rPr lang="en-US" dirty="0" smtClean="0"/>
              <a:t> do “Gyro”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2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corrigir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para um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, Data wires,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Laços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com o Gyro 2: </a:t>
            </a:r>
            <a:r>
              <a:rPr lang="en-US" dirty="0" err="1"/>
              <a:t>A</a:t>
            </a:r>
            <a:r>
              <a:rPr lang="en-US" dirty="0" err="1" smtClean="0"/>
              <a:t>traso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atraso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do sensor do gyro </a:t>
            </a:r>
            <a:r>
              <a:rPr lang="en-US" dirty="0" err="1" smtClean="0"/>
              <a:t>atrasa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, o gyro leva </a:t>
            </a:r>
            <a:r>
              <a:rPr lang="en-US" dirty="0" err="1" smtClean="0"/>
              <a:t>algum</a:t>
            </a:r>
            <a:r>
              <a:rPr lang="en-US" dirty="0" smtClean="0"/>
              <a:t> tempo para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mudar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lidar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: </a:t>
            </a:r>
            <a:r>
              <a:rPr lang="en-US" dirty="0" err="1"/>
              <a:t>r</a:t>
            </a:r>
            <a:r>
              <a:rPr lang="en-US" dirty="0" err="1" smtClean="0"/>
              <a:t>eduzindo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do </a:t>
            </a:r>
            <a:r>
              <a:rPr lang="en-US" dirty="0" err="1" smtClean="0"/>
              <a:t>ângulo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 para </a:t>
            </a:r>
            <a:r>
              <a:rPr lang="en-US" dirty="0" err="1" smtClean="0"/>
              <a:t>compensar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6" y="347227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1: </a:t>
            </a:r>
            <a:r>
              <a:rPr lang="en-US" dirty="0" err="1" smtClean="0"/>
              <a:t>Curva</a:t>
            </a:r>
            <a:r>
              <a:rPr lang="en-US" dirty="0" smtClean="0"/>
              <a:t> Simples com Gyro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66924"/>
            <a:ext cx="9048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91" y="527106"/>
            <a:ext cx="8245475" cy="997211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2: </a:t>
            </a:r>
            <a:r>
              <a:rPr lang="en-US" dirty="0" err="1" smtClean="0"/>
              <a:t>Lidando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" y="1820404"/>
            <a:ext cx="8924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11" y="435428"/>
            <a:ext cx="8245475" cy="1088889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3: </a:t>
            </a:r>
            <a:r>
              <a:rPr lang="en-US" dirty="0" err="1" smtClean="0"/>
              <a:t>Construindo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2244875"/>
            <a:ext cx="9156249" cy="2990066"/>
            <a:chOff x="-4192832" y="1813737"/>
            <a:chExt cx="12499291" cy="4333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92832" y="1813737"/>
              <a:ext cx="11363325" cy="4333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3459" y="2475767"/>
              <a:ext cx="1143000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10" y="152718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4: </a:t>
            </a:r>
            <a:r>
              <a:rPr lang="en-US" dirty="0" err="1" smtClean="0"/>
              <a:t>Usando</a:t>
            </a:r>
            <a:r>
              <a:rPr lang="en-US" dirty="0" smtClean="0"/>
              <a:t> o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85950"/>
            <a:ext cx="8820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3" y="363732"/>
            <a:ext cx="8798271" cy="1371600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My Block: </a:t>
            </a:r>
            <a:br>
              <a:rPr lang="en-US" dirty="0" smtClean="0"/>
            </a:br>
            <a:r>
              <a:rPr lang="en-US" dirty="0" err="1" smtClean="0"/>
              <a:t>Girar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para </a:t>
            </a:r>
            <a:r>
              <a:rPr lang="en-US" dirty="0" err="1" smtClean="0"/>
              <a:t>Direita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86025"/>
            <a:ext cx="8039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3" y="340286"/>
            <a:ext cx="8742029" cy="137160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My Block: </a:t>
            </a:r>
            <a:br>
              <a:rPr lang="en-US" dirty="0"/>
            </a:br>
            <a:r>
              <a:rPr lang="en-US" dirty="0" err="1"/>
              <a:t>Girar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 smtClean="0"/>
              <a:t>Esquerda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19362"/>
            <a:ext cx="8058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4076</TotalTime>
  <Words>299</Words>
  <Application>Microsoft Macintosh PowerPoint</Application>
  <PresentationFormat>On-screen Show (4:3)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Helvetica Neue</vt:lpstr>
      <vt:lpstr>Wingdings</vt:lpstr>
      <vt:lpstr>Arial</vt:lpstr>
      <vt:lpstr>Spectrum</vt:lpstr>
      <vt:lpstr>Curvas usando “Gyro”</vt:lpstr>
      <vt:lpstr>Objetivos</vt:lpstr>
      <vt:lpstr>Problema com o Gyro 2: Atraso</vt:lpstr>
      <vt:lpstr>Estágio 1: Curva Simples com Gyro </vt:lpstr>
      <vt:lpstr>Estágio 2: Lidando com o Atraso</vt:lpstr>
      <vt:lpstr>Estágio 3: Construindo um My Block</vt:lpstr>
      <vt:lpstr>Estágio 4: Usando o My Block</vt:lpstr>
      <vt:lpstr>Por dentro do My Block:  Girar Usando Graus para Direita</vt:lpstr>
      <vt:lpstr>Por dentro do My Block:  Girar Usando Graus para Esquerda</vt:lpstr>
      <vt:lpstr>Discussão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35</cp:revision>
  <dcterms:created xsi:type="dcterms:W3CDTF">2014-10-28T21:59:38Z</dcterms:created>
  <dcterms:modified xsi:type="dcterms:W3CDTF">2015-12-20T02:49:27Z</dcterms:modified>
</cp:coreProperties>
</file>