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3"/>
  </p:notesMasterIdLst>
  <p:handoutMasterIdLst>
    <p:handoutMasterId r:id="rId14"/>
  </p:handoutMasterIdLst>
  <p:sldIdLst>
    <p:sldId id="289" r:id="rId7"/>
    <p:sldId id="290" r:id="rId8"/>
    <p:sldId id="276" r:id="rId9"/>
    <p:sldId id="27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2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504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Attachments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attachment?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66986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mechanism you build that can assist your robot in accomplishing a task(e.g.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competition robot, the goal is to design attachments that work consistently every time you run the robot and also take up the least amount of time and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0" t="40548" r="28266" b="25662"/>
          <a:stretch/>
        </p:blipFill>
        <p:spPr>
          <a:xfrm>
            <a:off x="5869477" y="1752600"/>
            <a:ext cx="2833197" cy="1845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29954" r="25501" b="32420"/>
          <a:stretch/>
        </p:blipFill>
        <p:spPr>
          <a:xfrm>
            <a:off x="5588265" y="3826451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MOTORIZED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201454"/>
            <a:ext cx="5154461" cy="4923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Passive vs. </a:t>
            </a:r>
            <a:r>
              <a:rPr lang="en-US" dirty="0" smtClean="0"/>
              <a:t>Motorized</a:t>
            </a:r>
            <a:endParaRPr lang="en-US" dirty="0" smtClean="0"/>
          </a:p>
          <a:p>
            <a:pPr lvl="1"/>
            <a:r>
              <a:rPr lang="en-US" dirty="0" smtClean="0"/>
              <a:t>Passive attachments </a:t>
            </a:r>
            <a:r>
              <a:rPr lang="en-US" dirty="0" smtClean="0"/>
              <a:t>do not require any motor power</a:t>
            </a:r>
          </a:p>
          <a:p>
            <a:pPr lvl="1"/>
            <a:r>
              <a:rPr lang="en-US" dirty="0" smtClean="0"/>
              <a:t>Motorized attachments require a connection to a motor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 sources in MINDSTORMS</a:t>
            </a:r>
          </a:p>
          <a:p>
            <a:pPr lvl="1"/>
            <a:r>
              <a:rPr lang="en-US" dirty="0"/>
              <a:t>Motors – can </a:t>
            </a:r>
            <a:r>
              <a:rPr lang="en-US" dirty="0" smtClean="0"/>
              <a:t>be control by </a:t>
            </a:r>
            <a:r>
              <a:rPr lang="en-US" dirty="0"/>
              <a:t>software and reusable across many missions, but physically </a:t>
            </a:r>
            <a:r>
              <a:rPr lang="en-US" dirty="0" smtClean="0"/>
              <a:t>large</a:t>
            </a:r>
            <a:endParaRPr lang="en-US" dirty="0" smtClean="0"/>
          </a:p>
          <a:p>
            <a:pPr lvl="1"/>
            <a:r>
              <a:rPr lang="en-US" dirty="0" smtClean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 smtClean="0"/>
              <a:t>Rubber bands – compact and easy to use but can get lost/wear out over time</a:t>
            </a:r>
          </a:p>
          <a:p>
            <a:pPr lvl="1"/>
            <a:r>
              <a:rPr lang="en-US" b="0" dirty="0" smtClean="0"/>
              <a:t>Gravity – make things </a:t>
            </a:r>
            <a:r>
              <a:rPr lang="en-US" b="0" dirty="0"/>
              <a:t>fall using gravity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409" r="22975"/>
          <a:stretch/>
        </p:blipFill>
        <p:spPr>
          <a:xfrm>
            <a:off x="6000321" y="2206177"/>
            <a:ext cx="2702353" cy="27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</a:t>
            </a:r>
            <a:r>
              <a:rPr lang="en-US" dirty="0" smtClean="0"/>
              <a:t>Tips FOR ATTACHMENTS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2707"/>
            <a:ext cx="8245474" cy="50737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 #1: </a:t>
            </a:r>
            <a:r>
              <a:rPr lang="en-US" dirty="0" smtClean="0"/>
              <a:t>Reduce </a:t>
            </a:r>
            <a:r>
              <a:rPr lang="en-US" dirty="0" smtClean="0"/>
              <a:t>errors/time wasted by avoiding adding/removing attachments. Design attachments that can stay on for entire 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#2: </a:t>
            </a:r>
            <a:r>
              <a:rPr lang="en-US" dirty="0" smtClean="0"/>
              <a:t>Removing </a:t>
            </a:r>
            <a:r>
              <a:rPr lang="en-US" dirty="0" smtClean="0"/>
              <a:t>attachments may be easier, less error-prone than adding </a:t>
            </a:r>
            <a:r>
              <a:rPr lang="en-US" dirty="0" smtClean="0"/>
              <a:t>them.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Tip #3: </a:t>
            </a:r>
            <a:r>
              <a:rPr lang="en-US" dirty="0" smtClean="0"/>
              <a:t>Reduce </a:t>
            </a:r>
            <a:r>
              <a:rPr lang="en-US" dirty="0" smtClean="0"/>
              <a:t>space and complexity of attachments by building attachments that can work for multiple </a:t>
            </a:r>
            <a:r>
              <a:rPr lang="en-US" dirty="0" smtClean="0"/>
              <a:t>missions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#4: </a:t>
            </a:r>
            <a:r>
              <a:rPr lang="en-US" dirty="0" smtClean="0"/>
              <a:t>Reduce time by making all attachments connect to the robot in a similar way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#5: </a:t>
            </a:r>
            <a:r>
              <a:rPr lang="en-US" dirty="0" smtClean="0"/>
              <a:t>Reduce time by making attachments that connect easily (e.g. adding and removing pins and attaching directly to a motor take time and effort)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#6: </a:t>
            </a:r>
            <a:r>
              <a:rPr lang="en-US" dirty="0"/>
              <a:t>Use gears to deliver power to where you need it on the robot and in the direction that you need </a:t>
            </a:r>
            <a:r>
              <a:rPr lang="en-US" dirty="0" smtClean="0"/>
              <a:t>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#7: </a:t>
            </a:r>
            <a:r>
              <a:rPr lang="en-US" dirty="0" smtClean="0"/>
              <a:t>Attachments </a:t>
            </a:r>
            <a:r>
              <a:rPr lang="en-US" dirty="0"/>
              <a:t>need to repeat their task reliably. </a:t>
            </a:r>
            <a:r>
              <a:rPr lang="en-US" dirty="0" smtClean="0"/>
              <a:t>Setup should be easy and consistent for a run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#8: </a:t>
            </a:r>
            <a:r>
              <a:rPr lang="en-US" dirty="0" smtClean="0"/>
              <a:t>Leave </a:t>
            </a:r>
            <a:r>
              <a:rPr lang="en-US" dirty="0"/>
              <a:t>room for error. If your robot is slightly off, will your attachment still work?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#9: </a:t>
            </a:r>
            <a:r>
              <a:rPr lang="en-US" dirty="0" smtClean="0"/>
              <a:t>Size matters! Consider the added weight and size and its impact on your robot’s movement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 #10: </a:t>
            </a:r>
            <a:r>
              <a:rPr lang="en-US" dirty="0" smtClean="0"/>
              <a:t>Think outside the box. Do you really need a motor for a mission? Try comin</a:t>
            </a:r>
            <a:r>
              <a:rPr lang="en-US" dirty="0" smtClean="0"/>
              <a:t>g up with a passive design (e.g. rubber bands or pneumatics)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your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936"/>
            <a:ext cx="4352795" cy="447722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 all ideas will work. Some will get abandoned.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 all ideas will work the first time. Some will go through dozens of changes before the day of your competition.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Keep a record of these ideas and trials in an Engineering Journal.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70" y="1648935"/>
            <a:ext cx="3324713" cy="418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3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501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an attachment?</vt:lpstr>
      <vt:lpstr>PASSIVE VS. MOTORIZED</vt:lpstr>
      <vt:lpstr>TEN Tips FOR ATTACHMENTS</vt:lpstr>
      <vt:lpstr>Keep track of your ideas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56</cp:revision>
  <cp:lastPrinted>2015-11-14T13:27:21Z</cp:lastPrinted>
  <dcterms:created xsi:type="dcterms:W3CDTF">2014-10-28T21:59:38Z</dcterms:created>
  <dcterms:modified xsi:type="dcterms:W3CDTF">2016-07-05T20:06:32Z</dcterms:modified>
</cp:coreProperties>
</file>