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5" r:id="rId1"/>
    <p:sldMasterId id="2147483847" r:id="rId2"/>
    <p:sldMasterId id="2147483859" r:id="rId3"/>
  </p:sldMasterIdLst>
  <p:notesMasterIdLst>
    <p:notesMasterId r:id="rId11"/>
  </p:notesMasterIdLst>
  <p:handoutMasterIdLst>
    <p:handoutMasterId r:id="rId12"/>
  </p:handoutMasterIdLst>
  <p:sldIdLst>
    <p:sldId id="289" r:id="rId4"/>
    <p:sldId id="275" r:id="rId5"/>
    <p:sldId id="291" r:id="rId6"/>
    <p:sldId id="292" r:id="rId7"/>
    <p:sldId id="290" r:id="rId8"/>
    <p:sldId id="293" r:id="rId9"/>
    <p:sldId id="27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941" autoAdjust="0"/>
    <p:restoredTop sz="94613"/>
  </p:normalViewPr>
  <p:slideViewPr>
    <p:cSldViewPr snapToGrid="0" snapToObjects="1">
      <p:cViewPr>
        <p:scale>
          <a:sx n="102" d="100"/>
          <a:sy n="102" d="100"/>
        </p:scale>
        <p:origin x="944" y="4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handoutMaster" Target="handoutMasters/handout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54B44E-40A3-0E46-B16A-9BF1250A248B}" type="datetimeFigureOut">
              <a:rPr lang="en-US" smtClean="0"/>
              <a:t>7/5/16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DF1604-CF25-2840-A4A3-96CDE3604995}" type="slidenum">
              <a:rPr lang="en-US" smtClean="0"/>
              <a:t>‹#›</a:t>
            </a:fld>
            <a:endParaRPr lang="en-US"/>
          </a:p>
        </p:txBody>
      </p:sp>
    </p:spTree>
    <p:extLst>
      <p:ext uri="{BB962C8B-B14F-4D97-AF65-F5344CB8AC3E}">
        <p14:creationId xmlns:p14="http://schemas.microsoft.com/office/powerpoint/2010/main" val="1756357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AD16C-2DB4-6642-BAD4-9ED973A087A0}" type="datetimeFigureOut">
              <a:rPr lang="en-US" smtClean="0"/>
              <a:t>7/5/16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BF589-3978-3C45-966B-D7B7A71F2A02}" type="slidenum">
              <a:rPr lang="en-US" smtClean="0"/>
              <a:t>‹#›</a:t>
            </a:fld>
            <a:endParaRPr lang="en-US"/>
          </a:p>
        </p:txBody>
      </p:sp>
    </p:spTree>
    <p:extLst>
      <p:ext uri="{BB962C8B-B14F-4D97-AF65-F5344CB8AC3E}">
        <p14:creationId xmlns:p14="http://schemas.microsoft.com/office/powerpoint/2010/main" val="3178841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7</a:t>
            </a:fld>
            <a:endParaRPr lang="en-US"/>
          </a:p>
        </p:txBody>
      </p:sp>
    </p:spTree>
    <p:extLst>
      <p:ext uri="{BB962C8B-B14F-4D97-AF65-F5344CB8AC3E}">
        <p14:creationId xmlns:p14="http://schemas.microsoft.com/office/powerpoint/2010/main" val="1249507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079049D-260D-7341-ACBB-7F6E88B670AF}" type="datetime1">
              <a:rPr lang="en-US" smtClean="0"/>
              <a:t>7/5/16</a:t>
            </a:fld>
            <a:endParaRPr lang="en-US"/>
          </a:p>
        </p:txBody>
      </p:sp>
      <p:sp>
        <p:nvSpPr>
          <p:cNvPr id="5" name="Footer Placeholder 4"/>
          <p:cNvSpPr>
            <a:spLocks noGrp="1"/>
          </p:cNvSpPr>
          <p:nvPr>
            <p:ph type="ftr" sz="quarter" idx="11"/>
          </p:nvPr>
        </p:nvSpPr>
        <p:spPr/>
        <p:txBody>
          <a:bodyPr/>
          <a:lstStyle/>
          <a:p>
            <a:r>
              <a:rPr lang="sk-SK" smtClean="0"/>
              <a:t>© 2016 EV3Lessons.com, Last Edit 7/04/2016</a:t>
            </a: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userDrawn="1"/>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2" name="Rectangle 11"/>
          <p:cNvSpPr/>
          <p:nvPr userDrawn="1"/>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3" name="Rectangle 12"/>
          <p:cNvSpPr/>
          <p:nvPr userDrawn="1"/>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610615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3FB13C-50E9-E247-B6CA-7FFE79A5F656}" type="datetime1">
              <a:rPr lang="en-US" smtClean="0"/>
              <a:t>7/5/16</a:t>
            </a:fld>
            <a:endParaRPr lang="en-US"/>
          </a:p>
        </p:txBody>
      </p:sp>
      <p:sp>
        <p:nvSpPr>
          <p:cNvPr id="5" name="Footer Placeholder 4"/>
          <p:cNvSpPr>
            <a:spLocks noGrp="1"/>
          </p:cNvSpPr>
          <p:nvPr>
            <p:ph type="ftr" sz="quarter" idx="11"/>
          </p:nvPr>
        </p:nvSpPr>
        <p:spPr/>
        <p:txBody>
          <a:bodyPr/>
          <a:lstStyle/>
          <a:p>
            <a:r>
              <a:rPr lang="sk-SK" smtClean="0"/>
              <a:t>© 2016 EV3Lessons.com, Last Edit 7/04/2016</a:t>
            </a:r>
            <a:endParaRPr lang="en-US"/>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543394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40301C-C036-B244-8BEA-8C69B4259916}" type="datetime1">
              <a:rPr lang="en-US" smtClean="0"/>
              <a:t>7/5/16</a:t>
            </a:fld>
            <a:endParaRPr lang="en-US"/>
          </a:p>
        </p:txBody>
      </p:sp>
      <p:sp>
        <p:nvSpPr>
          <p:cNvPr id="5" name="Footer Placeholder 4"/>
          <p:cNvSpPr>
            <a:spLocks noGrp="1"/>
          </p:cNvSpPr>
          <p:nvPr>
            <p:ph type="ftr" sz="quarter" idx="11"/>
          </p:nvPr>
        </p:nvSpPr>
        <p:spPr/>
        <p:txBody>
          <a:bodyPr/>
          <a:lstStyle/>
          <a:p>
            <a:r>
              <a:rPr lang="sk-SK" smtClean="0"/>
              <a:t>© 2016 EV3Lessons.com, Last Edit 7/04/2016</a:t>
            </a:r>
            <a:endParaRPr lang="en-US"/>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612836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D3B6815-494D-AC43-9B33-2F9570967BF1}" type="datetime1">
              <a:rPr lang="en-US" smtClean="0"/>
              <a:t>7/5/16</a:t>
            </a:fld>
            <a:endParaRPr lang="en-US"/>
          </a:p>
        </p:txBody>
      </p:sp>
      <p:sp>
        <p:nvSpPr>
          <p:cNvPr id="5" name="Footer Placeholder 4"/>
          <p:cNvSpPr>
            <a:spLocks noGrp="1"/>
          </p:cNvSpPr>
          <p:nvPr>
            <p:ph type="ftr" sz="quarter" idx="11"/>
          </p:nvPr>
        </p:nvSpPr>
        <p:spPr>
          <a:xfrm>
            <a:off x="457200" y="6492875"/>
            <a:ext cx="3945988" cy="282095"/>
          </a:xfrm>
        </p:spPr>
        <p:txBody>
          <a:bodyPr/>
          <a:lstStyle/>
          <a:p>
            <a:r>
              <a:rPr lang="sk-SK" smtClean="0"/>
              <a:t>© 2016 EV3Lessons.com, Last Edit 7/04/2016</a:t>
            </a:r>
            <a:endParaRPr lang="en-US"/>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2" descr="EV3Lessons.com"/>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90896" y="400415"/>
            <a:ext cx="7741243" cy="2875320"/>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itle 1"/>
          <p:cNvSpPr>
            <a:spLocks noGrp="1"/>
          </p:cNvSpPr>
          <p:nvPr>
            <p:ph type="ctrTitle" hasCustomPrompt="1"/>
          </p:nvPr>
        </p:nvSpPr>
        <p:spPr>
          <a:xfrm>
            <a:off x="502903" y="5741850"/>
            <a:ext cx="8117227" cy="602769"/>
          </a:xfrm>
        </p:spPr>
        <p:txBody>
          <a:bodyPr>
            <a:noAutofit/>
          </a:bodyPr>
          <a:lstStyle>
            <a:lvl1pPr>
              <a:defRPr sz="2800"/>
            </a:lvl1pPr>
          </a:lstStyle>
          <a:p>
            <a:pPr algn="ctr"/>
            <a:r>
              <a:rPr lang="en-US" sz="3200" dirty="0" smtClean="0"/>
              <a:t>BEGINNER PROGRAMMING LESSON</a:t>
            </a:r>
            <a:endParaRPr lang="en-US" sz="3200" dirty="0"/>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a:r>
              <a:rPr lang="en-US" dirty="0" smtClean="0"/>
              <a:t>By Sanjay and Arvind </a:t>
            </a:r>
            <a:r>
              <a:rPr lang="en-US" dirty="0" err="1" smtClean="0"/>
              <a:t>Seshan</a:t>
            </a:r>
            <a:endParaRPr lang="en-US" dirty="0"/>
          </a:p>
        </p:txBody>
      </p:sp>
      <p:sp>
        <p:nvSpPr>
          <p:cNvPr id="16" name="Rectangle 15"/>
          <p:cNvSpPr/>
          <p:nvPr userDrawn="1"/>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7" name="Rectangle 16"/>
          <p:cNvSpPr/>
          <p:nvPr userDrawn="1"/>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8" name="Rectangle 17"/>
          <p:cNvSpPr/>
          <p:nvPr userDrawn="1"/>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9" name="Rectangle 18"/>
          <p:cNvSpPr/>
          <p:nvPr userDrawn="1"/>
        </p:nvSpPr>
        <p:spPr>
          <a:xfrm>
            <a:off x="3006" y="2895600"/>
            <a:ext cx="147895" cy="39624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20" name="Rectangle 19"/>
          <p:cNvSpPr/>
          <p:nvPr userDrawn="1"/>
        </p:nvSpPr>
        <p:spPr>
          <a:xfrm>
            <a:off x="3520" y="0"/>
            <a:ext cx="184958" cy="28956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21" name="Rectangle 20"/>
          <p:cNvSpPr/>
          <p:nvPr userDrawn="1"/>
        </p:nvSpPr>
        <p:spPr>
          <a:xfrm>
            <a:off x="15477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48664364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752600"/>
            <a:ext cx="8245474" cy="4373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36B86E-CFB1-CA4E-9DF9-B0CEC6E07421}" type="datetime1">
              <a:rPr lang="en-US" smtClean="0"/>
              <a:t>7/5/16</a:t>
            </a:fld>
            <a:endParaRPr lang="en-US"/>
          </a:p>
        </p:txBody>
      </p:sp>
      <p:sp>
        <p:nvSpPr>
          <p:cNvPr id="5" name="Footer Placeholder 4"/>
          <p:cNvSpPr>
            <a:spLocks noGrp="1"/>
          </p:cNvSpPr>
          <p:nvPr>
            <p:ph type="ftr" sz="quarter" idx="11"/>
          </p:nvPr>
        </p:nvSpPr>
        <p:spPr/>
        <p:txBody>
          <a:bodyPr/>
          <a:lstStyle/>
          <a:p>
            <a:r>
              <a:rPr lang="sk-SK" smtClean="0"/>
              <a:t>© 2016 EV3Lessons.com, Last Edit 7/04/2016</a:t>
            </a:r>
            <a:endParaRPr lang="en-US"/>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4742463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CEB03A98-E1B0-3440-912D-EBE5F791588D}" type="datetime1">
              <a:rPr lang="en-US" smtClean="0"/>
              <a:t>7/5/16</a:t>
            </a:fld>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sk-SK" smtClean="0"/>
              <a:t>© 2016 EV3Lessons.com, Last Edit 7/04/2016</a:t>
            </a:r>
            <a:endParaRPr lang="en-US"/>
          </a:p>
        </p:txBody>
      </p:sp>
    </p:spTree>
    <p:extLst>
      <p:ext uri="{BB962C8B-B14F-4D97-AF65-F5344CB8AC3E}">
        <p14:creationId xmlns:p14="http://schemas.microsoft.com/office/powerpoint/2010/main" val="349407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AFAA2E9-D72B-AD48-AF1F-52A08EBA4303}" type="datetime1">
              <a:rPr lang="en-US" smtClean="0"/>
              <a:t>7/5/16</a:t>
            </a:fld>
            <a:endParaRPr lang="en-US"/>
          </a:p>
        </p:txBody>
      </p:sp>
      <p:sp>
        <p:nvSpPr>
          <p:cNvPr id="6" name="Footer Placeholder 5"/>
          <p:cNvSpPr>
            <a:spLocks noGrp="1"/>
          </p:cNvSpPr>
          <p:nvPr>
            <p:ph type="ftr" sz="quarter" idx="11"/>
          </p:nvPr>
        </p:nvSpPr>
        <p:spPr/>
        <p:txBody>
          <a:bodyPr/>
          <a:lstStyle/>
          <a:p>
            <a:r>
              <a:rPr lang="sk-SK" smtClean="0"/>
              <a:t>© 2016 EV3Lessons.com, Last Edit 7/04/2016</a:t>
            </a:r>
            <a:endParaRPr lang="en-US"/>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27001535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2D5479-4DE8-6441-8AD0-9A685ACF12B8}" type="datetime1">
              <a:rPr lang="en-US" smtClean="0"/>
              <a:t>7/5/16</a:t>
            </a:fld>
            <a:endParaRPr lang="en-US"/>
          </a:p>
        </p:txBody>
      </p:sp>
      <p:sp>
        <p:nvSpPr>
          <p:cNvPr id="8" name="Footer Placeholder 7"/>
          <p:cNvSpPr>
            <a:spLocks noGrp="1"/>
          </p:cNvSpPr>
          <p:nvPr>
            <p:ph type="ftr" sz="quarter" idx="11"/>
          </p:nvPr>
        </p:nvSpPr>
        <p:spPr/>
        <p:txBody>
          <a:bodyPr/>
          <a:lstStyle/>
          <a:p>
            <a:r>
              <a:rPr lang="sk-SK" smtClean="0"/>
              <a:t>© 2016 EV3Lessons.com, Last Edit 7/04/2016</a:t>
            </a:r>
            <a:endParaRPr lang="en-US"/>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0815437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D21241-F89D-A94C-9EDF-69E3F40ABE0B}" type="datetime1">
              <a:rPr lang="en-US" smtClean="0"/>
              <a:t>7/5/16</a:t>
            </a:fld>
            <a:endParaRPr lang="en-US"/>
          </a:p>
        </p:txBody>
      </p:sp>
      <p:sp>
        <p:nvSpPr>
          <p:cNvPr id="4" name="Footer Placeholder 3"/>
          <p:cNvSpPr>
            <a:spLocks noGrp="1"/>
          </p:cNvSpPr>
          <p:nvPr>
            <p:ph type="ftr" sz="quarter" idx="11"/>
          </p:nvPr>
        </p:nvSpPr>
        <p:spPr/>
        <p:txBody>
          <a:bodyPr/>
          <a:lstStyle/>
          <a:p>
            <a:r>
              <a:rPr lang="sk-SK" smtClean="0"/>
              <a:t>© 2016 EV3Lessons.com, Last Edit 7/04/2016</a:t>
            </a:r>
            <a:endParaRPr lang="en-US"/>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1296902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DC5F3B-56FA-F546-A574-CF6D118384F4}" type="datetime1">
              <a:rPr lang="en-US" smtClean="0"/>
              <a:t>7/5/16</a:t>
            </a:fld>
            <a:endParaRPr lang="en-US"/>
          </a:p>
        </p:txBody>
      </p:sp>
      <p:sp>
        <p:nvSpPr>
          <p:cNvPr id="3" name="Footer Placeholder 2"/>
          <p:cNvSpPr>
            <a:spLocks noGrp="1"/>
          </p:cNvSpPr>
          <p:nvPr>
            <p:ph type="ftr" sz="quarter" idx="11"/>
          </p:nvPr>
        </p:nvSpPr>
        <p:spPr/>
        <p:txBody>
          <a:bodyPr/>
          <a:lstStyle/>
          <a:p>
            <a:r>
              <a:rPr lang="sk-SK" smtClean="0"/>
              <a:t>© 2016 EV3Lessons.com, Last Edit 7/04/2016</a:t>
            </a:r>
            <a:endParaRPr lang="en-US"/>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6626472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C196E9-40E7-7B40-BAB3-173E3286BBA4}" type="datetime1">
              <a:rPr lang="en-US" smtClean="0"/>
              <a:t>7/5/16</a:t>
            </a:fld>
            <a:endParaRPr lang="en-US"/>
          </a:p>
        </p:txBody>
      </p:sp>
      <p:sp>
        <p:nvSpPr>
          <p:cNvPr id="6" name="Footer Placeholder 5"/>
          <p:cNvSpPr>
            <a:spLocks noGrp="1"/>
          </p:cNvSpPr>
          <p:nvPr>
            <p:ph type="ftr" sz="quarter" idx="11"/>
          </p:nvPr>
        </p:nvSpPr>
        <p:spPr/>
        <p:txBody>
          <a:bodyPr/>
          <a:lstStyle/>
          <a:p>
            <a:r>
              <a:rPr lang="sk-SK" smtClean="0"/>
              <a:t>© 2016 EV3Lessons.com, Last Edit 7/04/2016</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55502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752600"/>
            <a:ext cx="8245474" cy="4373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B4934FA-BB7E-FA4B-8587-3422606245F1}" type="datetime1">
              <a:rPr lang="en-US" smtClean="0"/>
              <a:t>7/5/16</a:t>
            </a:fld>
            <a:endParaRPr lang="en-US"/>
          </a:p>
        </p:txBody>
      </p:sp>
      <p:sp>
        <p:nvSpPr>
          <p:cNvPr id="5" name="Footer Placeholder 4"/>
          <p:cNvSpPr>
            <a:spLocks noGrp="1"/>
          </p:cNvSpPr>
          <p:nvPr>
            <p:ph type="ftr" sz="quarter" idx="11"/>
          </p:nvPr>
        </p:nvSpPr>
        <p:spPr/>
        <p:txBody>
          <a:bodyPr/>
          <a:lstStyle/>
          <a:p>
            <a:r>
              <a:rPr lang="sk-SK" smtClean="0"/>
              <a:t>© 2016 EV3Lessons.com, Last Edit 7/04/2016</a:t>
            </a:r>
            <a:endParaRPr lang="en-US"/>
          </a:p>
        </p:txBody>
      </p:sp>
      <p:sp>
        <p:nvSpPr>
          <p:cNvPr id="6" name="Slide Number Placeholder 5"/>
          <p:cNvSpPr>
            <a:spLocks noGrp="1"/>
          </p:cNvSpPr>
          <p:nvPr>
            <p:ph type="sldNum" sz="quarter" idx="12"/>
          </p:nvPr>
        </p:nvSpPr>
        <p:spPr>
          <a:xfrm>
            <a:off x="8381522" y="6269672"/>
            <a:ext cx="642303" cy="365125"/>
          </a:xfr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270503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F29019-D865-2D41-8B16-2696D9E9FF36}" type="datetime1">
              <a:rPr lang="en-US" smtClean="0"/>
              <a:t>7/5/16</a:t>
            </a:fld>
            <a:endParaRPr lang="en-US"/>
          </a:p>
        </p:txBody>
      </p:sp>
      <p:sp>
        <p:nvSpPr>
          <p:cNvPr id="6" name="Footer Placeholder 5"/>
          <p:cNvSpPr>
            <a:spLocks noGrp="1"/>
          </p:cNvSpPr>
          <p:nvPr>
            <p:ph type="ftr" sz="quarter" idx="11"/>
          </p:nvPr>
        </p:nvSpPr>
        <p:spPr/>
        <p:txBody>
          <a:bodyPr/>
          <a:lstStyle/>
          <a:p>
            <a:r>
              <a:rPr lang="sk-SK" smtClean="0"/>
              <a:t>© 2016 EV3Lessons.com, Last Edit 7/04/2016</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63832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69518C-F8F8-2041-85CC-55BAE734FAC4}" type="datetime1">
              <a:rPr lang="en-US" smtClean="0"/>
              <a:t>7/5/16</a:t>
            </a:fld>
            <a:endParaRPr lang="en-US"/>
          </a:p>
        </p:txBody>
      </p:sp>
      <p:sp>
        <p:nvSpPr>
          <p:cNvPr id="5" name="Footer Placeholder 4"/>
          <p:cNvSpPr>
            <a:spLocks noGrp="1"/>
          </p:cNvSpPr>
          <p:nvPr>
            <p:ph type="ftr" sz="quarter" idx="11"/>
          </p:nvPr>
        </p:nvSpPr>
        <p:spPr/>
        <p:txBody>
          <a:bodyPr/>
          <a:lstStyle/>
          <a:p>
            <a:r>
              <a:rPr lang="sk-SK" smtClean="0"/>
              <a:t>© 2016 EV3Lessons.com, Last Edit 7/04/2016</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8844591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9CF100-C690-2548-A59E-01C6F77806AD}" type="datetime1">
              <a:rPr lang="en-US" smtClean="0"/>
              <a:t>7/5/16</a:t>
            </a:fld>
            <a:endParaRPr lang="en-US"/>
          </a:p>
        </p:txBody>
      </p:sp>
      <p:sp>
        <p:nvSpPr>
          <p:cNvPr id="5" name="Footer Placeholder 4"/>
          <p:cNvSpPr>
            <a:spLocks noGrp="1"/>
          </p:cNvSpPr>
          <p:nvPr>
            <p:ph type="ftr" sz="quarter" idx="11"/>
          </p:nvPr>
        </p:nvSpPr>
        <p:spPr/>
        <p:txBody>
          <a:bodyPr/>
          <a:lstStyle/>
          <a:p>
            <a:r>
              <a:rPr lang="sk-SK" smtClean="0"/>
              <a:t>© 2016 EV3Lessons.com, Last Edit 7/04/2016</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225076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A1ECE0B-6ABC-9D4A-9944-BE4084483D31}" type="datetime1">
              <a:rPr lang="en-US" smtClean="0"/>
              <a:t>7/5/16</a:t>
            </a:fld>
            <a:endParaRPr lang="en-US"/>
          </a:p>
        </p:txBody>
      </p:sp>
      <p:sp>
        <p:nvSpPr>
          <p:cNvPr id="5" name="Footer Placeholder 4"/>
          <p:cNvSpPr>
            <a:spLocks noGrp="1"/>
          </p:cNvSpPr>
          <p:nvPr>
            <p:ph type="ftr" sz="quarter" idx="11"/>
          </p:nvPr>
        </p:nvSpPr>
        <p:spPr/>
        <p:txBody>
          <a:bodyPr/>
          <a:lstStyle/>
          <a:p>
            <a:r>
              <a:rPr lang="sk-SK" smtClean="0"/>
              <a:t>© 2016 EV3Lessons.com, Last Edit 7/04/2016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002838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808BD0-9C32-4C4B-B66B-306A9F13CF20}" type="datetime1">
              <a:rPr lang="en-US" smtClean="0"/>
              <a:t>7/5/16</a:t>
            </a:fld>
            <a:endParaRPr lang="en-US"/>
          </a:p>
        </p:txBody>
      </p:sp>
      <p:sp>
        <p:nvSpPr>
          <p:cNvPr id="5" name="Footer Placeholder 4"/>
          <p:cNvSpPr>
            <a:spLocks noGrp="1"/>
          </p:cNvSpPr>
          <p:nvPr>
            <p:ph type="ftr" sz="quarter" idx="11"/>
          </p:nvPr>
        </p:nvSpPr>
        <p:spPr/>
        <p:txBody>
          <a:bodyPr/>
          <a:lstStyle/>
          <a:p>
            <a:r>
              <a:rPr lang="sk-SK" smtClean="0"/>
              <a:t>© 2016 EV3Lessons.com, Last Edit 7/04/2016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8432860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1C913E-2851-A740-B3FD-F42F7400D340}" type="datetime1">
              <a:rPr lang="en-US" smtClean="0"/>
              <a:t>7/5/16</a:t>
            </a:fld>
            <a:endParaRPr lang="en-US"/>
          </a:p>
        </p:txBody>
      </p:sp>
      <p:sp>
        <p:nvSpPr>
          <p:cNvPr id="5" name="Footer Placeholder 4"/>
          <p:cNvSpPr>
            <a:spLocks noGrp="1"/>
          </p:cNvSpPr>
          <p:nvPr>
            <p:ph type="ftr" sz="quarter" idx="11"/>
          </p:nvPr>
        </p:nvSpPr>
        <p:spPr/>
        <p:txBody>
          <a:bodyPr/>
          <a:lstStyle/>
          <a:p>
            <a:r>
              <a:rPr lang="sk-SK" smtClean="0"/>
              <a:t>© 2016 EV3Lessons.com, Last Edit 7/04/2016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5090129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138FCE-A927-3844-9E3B-6083AB9AF783}" type="datetime1">
              <a:rPr lang="en-US" smtClean="0"/>
              <a:t>7/5/16</a:t>
            </a:fld>
            <a:endParaRPr lang="en-US"/>
          </a:p>
        </p:txBody>
      </p:sp>
      <p:sp>
        <p:nvSpPr>
          <p:cNvPr id="6" name="Footer Placeholder 5"/>
          <p:cNvSpPr>
            <a:spLocks noGrp="1"/>
          </p:cNvSpPr>
          <p:nvPr>
            <p:ph type="ftr" sz="quarter" idx="11"/>
          </p:nvPr>
        </p:nvSpPr>
        <p:spPr/>
        <p:txBody>
          <a:bodyPr/>
          <a:lstStyle/>
          <a:p>
            <a:r>
              <a:rPr lang="sk-SK" smtClean="0"/>
              <a:t>© 2016 EV3Lessons.com, Last Edit 7/04/2016</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525115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89B6342-05E0-2B4D-B337-0AEB5C7EAB24}" type="datetime1">
              <a:rPr lang="en-US" smtClean="0"/>
              <a:t>7/5/16</a:t>
            </a:fld>
            <a:endParaRPr lang="en-US"/>
          </a:p>
        </p:txBody>
      </p:sp>
      <p:sp>
        <p:nvSpPr>
          <p:cNvPr id="8" name="Footer Placeholder 7"/>
          <p:cNvSpPr>
            <a:spLocks noGrp="1"/>
          </p:cNvSpPr>
          <p:nvPr>
            <p:ph type="ftr" sz="quarter" idx="11"/>
          </p:nvPr>
        </p:nvSpPr>
        <p:spPr/>
        <p:txBody>
          <a:bodyPr/>
          <a:lstStyle/>
          <a:p>
            <a:r>
              <a:rPr lang="sk-SK" smtClean="0"/>
              <a:t>© 2016 EV3Lessons.com, Last Edit 7/04/2016</a:t>
            </a:r>
            <a:endParaRPr lang="en-US"/>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1349232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37DE53-9418-984B-93FC-8DAE115B31D6}" type="datetime1">
              <a:rPr lang="en-US" smtClean="0"/>
              <a:t>7/5/16</a:t>
            </a:fld>
            <a:endParaRPr lang="en-US"/>
          </a:p>
        </p:txBody>
      </p:sp>
      <p:sp>
        <p:nvSpPr>
          <p:cNvPr id="4" name="Footer Placeholder 3"/>
          <p:cNvSpPr>
            <a:spLocks noGrp="1"/>
          </p:cNvSpPr>
          <p:nvPr>
            <p:ph type="ftr" sz="quarter" idx="11"/>
          </p:nvPr>
        </p:nvSpPr>
        <p:spPr/>
        <p:txBody>
          <a:bodyPr/>
          <a:lstStyle/>
          <a:p>
            <a:r>
              <a:rPr lang="sk-SK" smtClean="0"/>
              <a:t>© 2016 EV3Lessons.com, Last Edit 7/04/2016</a:t>
            </a:r>
            <a:endParaRPr lang="en-US"/>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7051252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564570-A037-2046-98C9-DB89177DA9ED}" type="datetime1">
              <a:rPr lang="en-US" smtClean="0"/>
              <a:t>7/5/16</a:t>
            </a:fld>
            <a:endParaRPr lang="en-US"/>
          </a:p>
        </p:txBody>
      </p:sp>
      <p:sp>
        <p:nvSpPr>
          <p:cNvPr id="3" name="Footer Placeholder 2"/>
          <p:cNvSpPr>
            <a:spLocks noGrp="1"/>
          </p:cNvSpPr>
          <p:nvPr>
            <p:ph type="ftr" sz="quarter" idx="11"/>
          </p:nvPr>
        </p:nvSpPr>
        <p:spPr/>
        <p:txBody>
          <a:bodyPr/>
          <a:lstStyle/>
          <a:p>
            <a:r>
              <a:rPr lang="sk-SK" smtClean="0"/>
              <a:t>© 2016 EV3Lessons.com, Last Edit 7/04/2016</a:t>
            </a:r>
            <a:endParaRPr lang="en-US"/>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224791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334090C8-B0EE-A244-98D0-35D20CF27A35}" type="datetime1">
              <a:rPr lang="en-US" smtClean="0"/>
              <a:t>7/5/16</a:t>
            </a:fld>
            <a:endParaRPr lang="en-US"/>
          </a:p>
        </p:txBody>
      </p:sp>
      <p:sp>
        <p:nvSpPr>
          <p:cNvPr id="8" name="Slide Number Placeholder 7"/>
          <p:cNvSpPr>
            <a:spLocks noGrp="1"/>
          </p:cNvSpPr>
          <p:nvPr>
            <p:ph type="sldNum" sz="quarter" idx="11"/>
          </p:nvPr>
        </p:nvSpPr>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sk-SK" smtClean="0"/>
              <a:t>© 2016 EV3Lessons.com, Last Edit 7/04/2016</a:t>
            </a:r>
            <a:endParaRPr lang="en-US"/>
          </a:p>
        </p:txBody>
      </p:sp>
    </p:spTree>
    <p:extLst>
      <p:ext uri="{BB962C8B-B14F-4D97-AF65-F5344CB8AC3E}">
        <p14:creationId xmlns:p14="http://schemas.microsoft.com/office/powerpoint/2010/main" val="8006119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3AA431-089C-8B4C-A74D-9FDFCF7A4A50}" type="datetime1">
              <a:rPr lang="en-US" smtClean="0"/>
              <a:t>7/5/16</a:t>
            </a:fld>
            <a:endParaRPr lang="en-US"/>
          </a:p>
        </p:txBody>
      </p:sp>
      <p:sp>
        <p:nvSpPr>
          <p:cNvPr id="6" name="Footer Placeholder 5"/>
          <p:cNvSpPr>
            <a:spLocks noGrp="1"/>
          </p:cNvSpPr>
          <p:nvPr>
            <p:ph type="ftr" sz="quarter" idx="11"/>
          </p:nvPr>
        </p:nvSpPr>
        <p:spPr/>
        <p:txBody>
          <a:bodyPr/>
          <a:lstStyle/>
          <a:p>
            <a:r>
              <a:rPr lang="sk-SK" smtClean="0"/>
              <a:t>© 2016 EV3Lessons.com, Last Edit 7/04/2016</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4414462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A3F11B-1739-D449-BD5E-3D05E6951917}" type="datetime1">
              <a:rPr lang="en-US" smtClean="0"/>
              <a:t>7/5/16</a:t>
            </a:fld>
            <a:endParaRPr lang="en-US"/>
          </a:p>
        </p:txBody>
      </p:sp>
      <p:sp>
        <p:nvSpPr>
          <p:cNvPr id="6" name="Footer Placeholder 5"/>
          <p:cNvSpPr>
            <a:spLocks noGrp="1"/>
          </p:cNvSpPr>
          <p:nvPr>
            <p:ph type="ftr" sz="quarter" idx="11"/>
          </p:nvPr>
        </p:nvSpPr>
        <p:spPr/>
        <p:txBody>
          <a:bodyPr/>
          <a:lstStyle/>
          <a:p>
            <a:r>
              <a:rPr lang="sk-SK" smtClean="0"/>
              <a:t>© 2016 EV3Lessons.com, Last Edit 7/04/2016</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6234968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0FABB1-8177-344A-9D50-C38771FF47C7}" type="datetime1">
              <a:rPr lang="en-US" smtClean="0"/>
              <a:t>7/5/16</a:t>
            </a:fld>
            <a:endParaRPr lang="en-US"/>
          </a:p>
        </p:txBody>
      </p:sp>
      <p:sp>
        <p:nvSpPr>
          <p:cNvPr id="5" name="Footer Placeholder 4"/>
          <p:cNvSpPr>
            <a:spLocks noGrp="1"/>
          </p:cNvSpPr>
          <p:nvPr>
            <p:ph type="ftr" sz="quarter" idx="11"/>
          </p:nvPr>
        </p:nvSpPr>
        <p:spPr/>
        <p:txBody>
          <a:bodyPr/>
          <a:lstStyle/>
          <a:p>
            <a:r>
              <a:rPr lang="sk-SK" smtClean="0"/>
              <a:t>© 2016 EV3Lessons.com, Last Edit 7/04/2016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395333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568BC6-E711-6D40-AB8F-60352FB91331}" type="datetime1">
              <a:rPr lang="en-US" smtClean="0"/>
              <a:t>7/5/16</a:t>
            </a:fld>
            <a:endParaRPr lang="en-US"/>
          </a:p>
        </p:txBody>
      </p:sp>
      <p:sp>
        <p:nvSpPr>
          <p:cNvPr id="5" name="Footer Placeholder 4"/>
          <p:cNvSpPr>
            <a:spLocks noGrp="1"/>
          </p:cNvSpPr>
          <p:nvPr>
            <p:ph type="ftr" sz="quarter" idx="11"/>
          </p:nvPr>
        </p:nvSpPr>
        <p:spPr/>
        <p:txBody>
          <a:bodyPr/>
          <a:lstStyle/>
          <a:p>
            <a:r>
              <a:rPr lang="sk-SK" smtClean="0"/>
              <a:t>© 2016 EV3Lessons.com, Last Edit 7/04/2016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53597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4A217A00-D458-E548-BA55-8E7DD7AEB72C}" type="datetime1">
              <a:rPr lang="en-US" smtClean="0"/>
              <a:t>7/5/16</a:t>
            </a:fld>
            <a:endParaRPr lang="en-US"/>
          </a:p>
        </p:txBody>
      </p:sp>
      <p:sp>
        <p:nvSpPr>
          <p:cNvPr id="6" name="Footer Placeholder 5"/>
          <p:cNvSpPr>
            <a:spLocks noGrp="1"/>
          </p:cNvSpPr>
          <p:nvPr>
            <p:ph type="ftr" sz="quarter" idx="11"/>
          </p:nvPr>
        </p:nvSpPr>
        <p:spPr/>
        <p:txBody>
          <a:bodyPr/>
          <a:lstStyle/>
          <a:p>
            <a:r>
              <a:rPr lang="sk-SK" smtClean="0"/>
              <a:t>© 2016 EV3Lessons.com, Last Edit 7/04/2016</a:t>
            </a:r>
            <a:endParaRPr lang="en-US"/>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835621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B8D6C54-E6E7-A646-88ED-0E29FF59BEF7}" type="datetime1">
              <a:rPr lang="en-US" smtClean="0"/>
              <a:t>7/5/16</a:t>
            </a:fld>
            <a:endParaRPr lang="en-US"/>
          </a:p>
        </p:txBody>
      </p:sp>
      <p:sp>
        <p:nvSpPr>
          <p:cNvPr id="8" name="Footer Placeholder 7"/>
          <p:cNvSpPr>
            <a:spLocks noGrp="1"/>
          </p:cNvSpPr>
          <p:nvPr>
            <p:ph type="ftr" sz="quarter" idx="11"/>
          </p:nvPr>
        </p:nvSpPr>
        <p:spPr/>
        <p:txBody>
          <a:bodyPr/>
          <a:lstStyle/>
          <a:p>
            <a:r>
              <a:rPr lang="sk-SK" smtClean="0"/>
              <a:t>© 2016 EV3Lessons.com, Last Edit 7/04/2016</a:t>
            </a:r>
            <a:endParaRPr lang="en-US"/>
          </a:p>
        </p:txBody>
      </p:sp>
      <p:sp>
        <p:nvSpPr>
          <p:cNvPr id="9" name="Slide Number Placeholder 8"/>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739860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511632D-9F04-504B-9AAB-DF12FBEEFF0F}" type="datetime1">
              <a:rPr lang="en-US" smtClean="0"/>
              <a:t>7/5/16</a:t>
            </a:fld>
            <a:endParaRPr lang="en-US"/>
          </a:p>
        </p:txBody>
      </p:sp>
      <p:sp>
        <p:nvSpPr>
          <p:cNvPr id="4" name="Footer Placeholder 3"/>
          <p:cNvSpPr>
            <a:spLocks noGrp="1"/>
          </p:cNvSpPr>
          <p:nvPr>
            <p:ph type="ftr" sz="quarter" idx="11"/>
          </p:nvPr>
        </p:nvSpPr>
        <p:spPr/>
        <p:txBody>
          <a:bodyPr/>
          <a:lstStyle/>
          <a:p>
            <a:r>
              <a:rPr lang="sk-SK" smtClean="0"/>
              <a:t>© 2016 EV3Lessons.com, Last Edit 7/04/2016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78854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737330-94DB-DB4A-AE39-2D4C6E03B34B}" type="datetime1">
              <a:rPr lang="en-US" smtClean="0"/>
              <a:t>7/5/16</a:t>
            </a:fld>
            <a:endParaRPr lang="en-US"/>
          </a:p>
        </p:txBody>
      </p:sp>
      <p:sp>
        <p:nvSpPr>
          <p:cNvPr id="3" name="Footer Placeholder 2"/>
          <p:cNvSpPr>
            <a:spLocks noGrp="1"/>
          </p:cNvSpPr>
          <p:nvPr>
            <p:ph type="ftr" sz="quarter" idx="11"/>
          </p:nvPr>
        </p:nvSpPr>
        <p:spPr/>
        <p:txBody>
          <a:bodyPr/>
          <a:lstStyle/>
          <a:p>
            <a:r>
              <a:rPr lang="sk-SK" smtClean="0"/>
              <a:t>© 2016 EV3Lessons.com, Last Edit 7/04/2016</a:t>
            </a:r>
            <a:endParaRPr lang="en-US"/>
          </a:p>
        </p:txBody>
      </p:sp>
      <p:sp>
        <p:nvSpPr>
          <p:cNvPr id="4" name="Slide Number Placeholder 3"/>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74027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1032C1-C631-FC47-BD14-B0D0AE380CAE}" type="datetime1">
              <a:rPr lang="en-US" smtClean="0"/>
              <a:t>7/5/16</a:t>
            </a:fld>
            <a:endParaRPr lang="en-US"/>
          </a:p>
        </p:txBody>
      </p:sp>
      <p:sp>
        <p:nvSpPr>
          <p:cNvPr id="6" name="Footer Placeholder 5"/>
          <p:cNvSpPr>
            <a:spLocks noGrp="1"/>
          </p:cNvSpPr>
          <p:nvPr>
            <p:ph type="ftr" sz="quarter" idx="11"/>
          </p:nvPr>
        </p:nvSpPr>
        <p:spPr/>
        <p:txBody>
          <a:bodyPr/>
          <a:lstStyle/>
          <a:p>
            <a:r>
              <a:rPr lang="sk-SK" smtClean="0"/>
              <a:t>© 2016 EV3Lessons.com, Last Edit 7/04/2016</a:t>
            </a:r>
            <a:endParaRPr lang="en-US"/>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3941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032A17-01AF-B84B-A814-B012C11277F9}" type="datetime1">
              <a:rPr lang="en-US" smtClean="0"/>
              <a:t>7/5/16</a:t>
            </a:fld>
            <a:endParaRPr lang="en-US"/>
          </a:p>
        </p:txBody>
      </p:sp>
      <p:sp>
        <p:nvSpPr>
          <p:cNvPr id="6" name="Footer Placeholder 5"/>
          <p:cNvSpPr>
            <a:spLocks noGrp="1"/>
          </p:cNvSpPr>
          <p:nvPr>
            <p:ph type="ftr" sz="quarter" idx="11"/>
          </p:nvPr>
        </p:nvSpPr>
        <p:spPr/>
        <p:txBody>
          <a:bodyPr/>
          <a:lstStyle/>
          <a:p>
            <a:r>
              <a:rPr lang="sk-SK" smtClean="0"/>
              <a:t>© 2016 EV3Lessons.com, Last Edit 7/04/2016</a:t>
            </a: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392323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63D44B9E-AC04-6549-B7EE-7B0A41CF751B}" type="datetime1">
              <a:rPr lang="en-US" smtClean="0"/>
              <a:t>7/5/16</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sk-SK" smtClean="0"/>
              <a:t>© 2016 EV3Lessons.com, Last Edit 7/04/2016</a:t>
            </a:r>
            <a:endParaRPr lang="en-US"/>
          </a:p>
        </p:txBody>
      </p:sp>
      <p:sp>
        <p:nvSpPr>
          <p:cNvPr id="6" name="Slide Number Placeholder 5"/>
          <p:cNvSpPr>
            <a:spLocks noGrp="1"/>
          </p:cNvSpPr>
          <p:nvPr>
            <p:ph type="sldNum" sz="quarter" idx="4"/>
          </p:nvPr>
        </p:nvSpPr>
        <p:spPr>
          <a:xfrm>
            <a:off x="8297523" y="6354445"/>
            <a:ext cx="703601" cy="365125"/>
          </a:xfrm>
          <a:prstGeom prst="rect">
            <a:avLst/>
          </a:prstGeom>
        </p:spPr>
        <p:txBody>
          <a:bodyPr vert="horz" lIns="91440" tIns="45720" rIns="91440" bIns="45720" rtlCol="0" anchor="ctr"/>
          <a:lstStyle>
            <a:lvl1pPr algn="l">
              <a:defRPr sz="2400" b="1">
                <a:solidFill>
                  <a:schemeClr val="tx2"/>
                </a:solidFill>
              </a:defRPr>
            </a:lvl1pPr>
          </a:lstStyle>
          <a:p>
            <a:fld id="{4DBC7FC8-25FB-FC45-8177-2B991DA6778C}" type="slidenum">
              <a:rPr lang="en-US" smtClean="0"/>
              <a:t>‹#›</a:t>
            </a:fld>
            <a:endParaRPr lang="en-US"/>
          </a:p>
        </p:txBody>
      </p:sp>
      <p:sp>
        <p:nvSpPr>
          <p:cNvPr id="9" name="Rectangle 8"/>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0" name="Rectangle 9"/>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1" name="Rectangle 10"/>
          <p:cNvSpPr/>
          <p:nvPr userDrawn="1"/>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949260835"/>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692EBBD4-7984-D84D-B013-2DE21F9AA31A}" type="datetime1">
              <a:rPr lang="en-US" smtClean="0"/>
              <a:t>7/5/16</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sk-SK" smtClean="0"/>
              <a:t>© 2016 EV3Lessons.com, Last Edit 7/04/2016</a:t>
            </a:r>
            <a:endParaRPr lang="en-US"/>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0" name="Rectangle 9"/>
          <p:cNvSpPr/>
          <p:nvPr/>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smtClean="0"/>
              <a:t> </a:t>
            </a:r>
            <a:endParaRPr lang="en-US" dirty="0"/>
          </a:p>
        </p:txBody>
      </p:sp>
      <p:sp>
        <p:nvSpPr>
          <p:cNvPr id="12" name="Rectangle 11"/>
          <p:cNvSpPr/>
          <p:nvPr/>
        </p:nvSpPr>
        <p:spPr>
          <a:xfrm>
            <a:off x="8917192"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smtClean="0"/>
              <a:t>    </a:t>
            </a:r>
            <a:endParaRPr lang="en-US" dirty="0"/>
          </a:p>
        </p:txBody>
      </p:sp>
      <p:sp>
        <p:nvSpPr>
          <p:cNvPr id="13" name="Rectangle 12"/>
          <p:cNvSpPr/>
          <p:nvPr userDrawn="1"/>
        </p:nvSpPr>
        <p:spPr>
          <a:xfrm>
            <a:off x="3006" y="2895600"/>
            <a:ext cx="147895" cy="39624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userDrawn="1"/>
        </p:nvSpPr>
        <p:spPr>
          <a:xfrm>
            <a:off x="3520" y="0"/>
            <a:ext cx="184958" cy="28956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5" name="Rectangle 14"/>
          <p:cNvSpPr/>
          <p:nvPr userDrawn="1"/>
        </p:nvSpPr>
        <p:spPr>
          <a:xfrm>
            <a:off x="15477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513608819"/>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Lst>
  <p:timing>
    <p:tnLst>
      <p:par>
        <p:cTn id="1" dur="indefinite" restart="never" nodeType="tmRoot"/>
      </p:par>
    </p:tnLst>
  </p:timing>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51B5F9-1EB9-5146-A0A2-D543FBB3141E}" type="datetime1">
              <a:rPr lang="en-US" smtClean="0"/>
              <a:t>7/5/16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sk-SK" smtClean="0"/>
              <a:t>© 2016 EV3Lessons.com, Last Edit 7/04/2016</a:t>
            </a: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917161772"/>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tif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4.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5.tiff"/><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tiff"/></Relationships>
</file>

<file path=ppt/slides/_rels/slide7.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4" Type="http://schemas.openxmlformats.org/officeDocument/2006/relationships/image" Target="../media/image8.png"/><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Building a </a:t>
            </a:r>
            <a:r>
              <a:rPr lang="en-US" smtClean="0"/>
              <a:t>Robot for Our </a:t>
            </a:r>
            <a:r>
              <a:rPr lang="en-US" dirty="0" smtClean="0"/>
              <a:t>Lessons</a:t>
            </a:r>
            <a:endParaRPr lang="en-US" dirty="0"/>
          </a:p>
        </p:txBody>
      </p:sp>
      <p:sp>
        <p:nvSpPr>
          <p:cNvPr id="3" name="Title 2"/>
          <p:cNvSpPr>
            <a:spLocks noGrp="1"/>
          </p:cNvSpPr>
          <p:nvPr>
            <p:ph type="ctrTitle"/>
          </p:nvPr>
        </p:nvSpPr>
        <p:spPr/>
        <p:txBody>
          <a:bodyPr/>
          <a:lstStyle/>
          <a:p>
            <a:pPr algn="ctr"/>
            <a:r>
              <a:rPr lang="en-US" dirty="0" smtClean="0"/>
              <a:t>ROBOT </a:t>
            </a:r>
            <a:r>
              <a:rPr lang="en-US" dirty="0" smtClean="0"/>
              <a:t>DESIGN </a:t>
            </a:r>
            <a:r>
              <a:rPr lang="en-US" dirty="0" smtClean="0"/>
              <a:t>LESSON</a:t>
            </a:r>
            <a:endParaRPr lang="en-US" dirty="0"/>
          </a:p>
        </p:txBody>
      </p:sp>
    </p:spTree>
    <p:extLst>
      <p:ext uri="{BB962C8B-B14F-4D97-AF65-F5344CB8AC3E}">
        <p14:creationId xmlns:p14="http://schemas.microsoft.com/office/powerpoint/2010/main" val="6019535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EV3Lessons works with all robots!</a:t>
            </a:r>
            <a:endParaRPr lang="en-US" dirty="0"/>
          </a:p>
        </p:txBody>
      </p:sp>
      <p:sp>
        <p:nvSpPr>
          <p:cNvPr id="9" name="Content Placeholder 8"/>
          <p:cNvSpPr>
            <a:spLocks noGrp="1"/>
          </p:cNvSpPr>
          <p:nvPr>
            <p:ph idx="1"/>
          </p:nvPr>
        </p:nvSpPr>
        <p:spPr>
          <a:xfrm>
            <a:off x="457200" y="1524318"/>
            <a:ext cx="8245474" cy="4601845"/>
          </a:xfrm>
        </p:spPr>
        <p:txBody>
          <a:bodyPr>
            <a:normAutofit/>
          </a:bodyPr>
          <a:lstStyle/>
          <a:p>
            <a:pPr marL="342900" indent="-342900">
              <a:buFont typeface="Arial" charset="0"/>
              <a:buChar char="•"/>
            </a:pPr>
            <a:r>
              <a:rPr lang="en-US" dirty="0" smtClean="0"/>
              <a:t>You can use any EV3 robot you wish with EV3Lessons.com because we teach you program the EV3 regardless of the model you build.  You will just have to modify the challenges to suit your robot. </a:t>
            </a:r>
          </a:p>
          <a:p>
            <a:pPr marL="342900" indent="-342900">
              <a:buFont typeface="Arial" charset="0"/>
              <a:buChar char="•"/>
            </a:pPr>
            <a:r>
              <a:rPr lang="en-US" dirty="0" smtClean="0"/>
              <a:t>If sensors need to be in a particular location for a lesson, we usually let you know</a:t>
            </a:r>
          </a:p>
          <a:p>
            <a:pPr marL="342900" indent="-342900">
              <a:buFont typeface="Arial" charset="0"/>
              <a:buChar char="•"/>
            </a:pPr>
            <a:r>
              <a:rPr lang="en-US" dirty="0" smtClean="0"/>
              <a:t>We do provide a robot design for the #45544 Set (</a:t>
            </a:r>
            <a:r>
              <a:rPr lang="en-US" dirty="0" err="1" smtClean="0"/>
              <a:t>DroidBot</a:t>
            </a:r>
            <a:r>
              <a:rPr lang="en-US" dirty="0" smtClean="0"/>
              <a:t>) and #31313 (</a:t>
            </a:r>
            <a:r>
              <a:rPr lang="en-US" dirty="0" err="1" smtClean="0"/>
              <a:t>DroidBot</a:t>
            </a:r>
            <a:r>
              <a:rPr lang="en-US" dirty="0" smtClean="0"/>
              <a:t> Jr). We usually test our lessons using this design.</a:t>
            </a:r>
          </a:p>
          <a:p>
            <a:pPr marL="342900" indent="-342900">
              <a:buFont typeface="Arial" charset="0"/>
              <a:buChar char="•"/>
            </a:pPr>
            <a:r>
              <a:rPr lang="en-US" dirty="0" smtClean="0"/>
              <a:t>You can also consider using the EV3 Educator model from the #45544 set, as well as the Riley Rover by Dr. Damien </a:t>
            </a:r>
            <a:r>
              <a:rPr lang="en-US" dirty="0" err="1" smtClean="0"/>
              <a:t>Kee</a:t>
            </a:r>
            <a:r>
              <a:rPr lang="en-US" dirty="0" smtClean="0"/>
              <a:t> </a:t>
            </a:r>
            <a:r>
              <a:rPr lang="en-US" dirty="0"/>
              <a:t>as an </a:t>
            </a:r>
            <a:r>
              <a:rPr lang="en-US" dirty="0" smtClean="0"/>
              <a:t>alternative.</a:t>
            </a:r>
          </a:p>
        </p:txBody>
      </p:sp>
      <p:sp>
        <p:nvSpPr>
          <p:cNvPr id="2" name="Footer Placeholder 1"/>
          <p:cNvSpPr>
            <a:spLocks noGrp="1"/>
          </p:cNvSpPr>
          <p:nvPr>
            <p:ph type="ftr" sz="quarter" idx="11"/>
          </p:nvPr>
        </p:nvSpPr>
        <p:spPr/>
        <p:txBody>
          <a:bodyPr/>
          <a:lstStyle/>
          <a:p>
            <a:r>
              <a:rPr lang="sk-SK" smtClean="0"/>
              <a:t>© 2016 EV3Lessons.com, Last Edit 7/04/2016</a:t>
            </a:r>
            <a:endParaRPr lang="en-US"/>
          </a:p>
        </p:txBody>
      </p:sp>
      <p:sp>
        <p:nvSpPr>
          <p:cNvPr id="3" name="Slide Number Placeholder 2"/>
          <p:cNvSpPr>
            <a:spLocks noGrp="1"/>
          </p:cNvSpPr>
          <p:nvPr>
            <p:ph type="sldNum" sz="quarter" idx="12"/>
          </p:nvPr>
        </p:nvSpPr>
        <p:spPr/>
        <p:txBody>
          <a:bodyPr/>
          <a:lstStyle/>
          <a:p>
            <a:fld id="{7F5CE407-6216-4202-80E4-A30DC2F709B2}" type="slidenum">
              <a:rPr lang="en-US" smtClean="0"/>
              <a:pPr/>
              <a:t>2</a:t>
            </a:fld>
            <a:endParaRPr lang="en-US"/>
          </a:p>
        </p:txBody>
      </p:sp>
    </p:spTree>
    <p:extLst>
      <p:ext uri="{BB962C8B-B14F-4D97-AF65-F5344CB8AC3E}">
        <p14:creationId xmlns:p14="http://schemas.microsoft.com/office/powerpoint/2010/main" val="10877471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DroidBot</a:t>
            </a:r>
            <a:endParaRPr lang="en-US" dirty="0"/>
          </a:p>
        </p:txBody>
      </p:sp>
      <p:sp>
        <p:nvSpPr>
          <p:cNvPr id="3" name="Content Placeholder 2"/>
          <p:cNvSpPr>
            <a:spLocks noGrp="1"/>
          </p:cNvSpPr>
          <p:nvPr>
            <p:ph idx="1"/>
          </p:nvPr>
        </p:nvSpPr>
        <p:spPr>
          <a:xfrm>
            <a:off x="457200" y="1402916"/>
            <a:ext cx="4189955" cy="4847572"/>
          </a:xfrm>
        </p:spPr>
        <p:txBody>
          <a:bodyPr>
            <a:normAutofit fontScale="92500"/>
          </a:bodyPr>
          <a:lstStyle/>
          <a:p>
            <a:pPr marL="342900" indent="-342900">
              <a:buFont typeface="Arial" charset="0"/>
              <a:buChar char="•"/>
            </a:pPr>
            <a:r>
              <a:rPr lang="en-US" dirty="0" smtClean="0"/>
              <a:t>This robot was designed to be used with our lessons</a:t>
            </a:r>
          </a:p>
          <a:p>
            <a:pPr marL="342900" indent="-342900">
              <a:buFont typeface="Arial" charset="0"/>
              <a:buChar char="•"/>
            </a:pPr>
            <a:r>
              <a:rPr lang="en-US" dirty="0" smtClean="0"/>
              <a:t>It uses only pieces in one base EV3 Edu set (#45544) plus one additional color sensor (for the line squaring lesson)</a:t>
            </a:r>
          </a:p>
          <a:p>
            <a:pPr marL="342900" indent="-342900">
              <a:buFont typeface="Arial" charset="0"/>
              <a:buChar char="•"/>
            </a:pPr>
            <a:r>
              <a:rPr lang="en-US" dirty="0"/>
              <a:t>The </a:t>
            </a:r>
            <a:r>
              <a:rPr lang="en-US" dirty="0" smtClean="0"/>
              <a:t>optional handle </a:t>
            </a:r>
            <a:r>
              <a:rPr lang="en-US" dirty="0"/>
              <a:t>is useful for classroom/camp </a:t>
            </a:r>
            <a:r>
              <a:rPr lang="en-US" dirty="0" smtClean="0"/>
              <a:t>use</a:t>
            </a:r>
          </a:p>
          <a:p>
            <a:pPr marL="342900" indent="-342900">
              <a:buFont typeface="Arial" charset="0"/>
              <a:buChar char="•"/>
            </a:pPr>
            <a:r>
              <a:rPr lang="en-US" dirty="0" smtClean="0"/>
              <a:t>You can add a temperature sensor, an infrared sensor, and a sound sensor to complete particular lessons</a:t>
            </a:r>
          </a:p>
          <a:p>
            <a:pPr marL="342900" indent="-342900">
              <a:buFont typeface="Arial" charset="0"/>
              <a:buChar char="•"/>
            </a:pPr>
            <a:r>
              <a:rPr lang="en-US" dirty="0" smtClean="0"/>
              <a:t>Build instructions are available on the Robot Design Page</a:t>
            </a:r>
            <a:endParaRPr lang="en-US" dirty="0"/>
          </a:p>
        </p:txBody>
      </p:sp>
      <p:sp>
        <p:nvSpPr>
          <p:cNvPr id="4" name="Footer Placeholder 3"/>
          <p:cNvSpPr>
            <a:spLocks noGrp="1"/>
          </p:cNvSpPr>
          <p:nvPr>
            <p:ph type="ftr" sz="quarter" idx="11"/>
          </p:nvPr>
        </p:nvSpPr>
        <p:spPr/>
        <p:txBody>
          <a:bodyPr/>
          <a:lstStyle/>
          <a:p>
            <a:r>
              <a:rPr lang="sk-SK" smtClean="0"/>
              <a:t>© 2016 EV3Lessons.com, Last Edit 7/04/2016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3</a:t>
            </a:fld>
            <a:endParaRPr lang="en-US" dirty="0"/>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4606540" y="1524318"/>
            <a:ext cx="4096134" cy="3586301"/>
          </a:xfrm>
          <a:prstGeom prst="rect">
            <a:avLst/>
          </a:prstGeom>
        </p:spPr>
      </p:pic>
    </p:spTree>
    <p:extLst>
      <p:ext uri="{BB962C8B-B14F-4D97-AF65-F5344CB8AC3E}">
        <p14:creationId xmlns:p14="http://schemas.microsoft.com/office/powerpoint/2010/main" val="8030858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DROIDBOT Jr</a:t>
            </a:r>
            <a:endParaRPr lang="en-US" dirty="0"/>
          </a:p>
        </p:txBody>
      </p:sp>
      <p:sp>
        <p:nvSpPr>
          <p:cNvPr id="4" name="Footer Placeholder 3"/>
          <p:cNvSpPr>
            <a:spLocks noGrp="1"/>
          </p:cNvSpPr>
          <p:nvPr>
            <p:ph type="ftr" sz="quarter" idx="11"/>
          </p:nvPr>
        </p:nvSpPr>
        <p:spPr/>
        <p:txBody>
          <a:bodyPr/>
          <a:lstStyle/>
          <a:p>
            <a:r>
              <a:rPr lang="sk-SK" smtClean="0"/>
              <a:t>© 2016 EV3Lessons.com, Last Edit 7/04/2016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4</a:t>
            </a:fld>
            <a:endParaRPr lang="en-US" dirty="0"/>
          </a:p>
        </p:txBody>
      </p:sp>
      <p:sp>
        <p:nvSpPr>
          <p:cNvPr id="6" name="Content Placeholder 2"/>
          <p:cNvSpPr>
            <a:spLocks noGrp="1"/>
          </p:cNvSpPr>
          <p:nvPr>
            <p:ph idx="1"/>
          </p:nvPr>
        </p:nvSpPr>
        <p:spPr>
          <a:xfrm>
            <a:off x="457200" y="1524318"/>
            <a:ext cx="4703523" cy="4601845"/>
          </a:xfrm>
        </p:spPr>
        <p:txBody>
          <a:bodyPr>
            <a:normAutofit lnSpcReduction="10000"/>
          </a:bodyPr>
          <a:lstStyle/>
          <a:p>
            <a:pPr marL="342900" indent="-342900">
              <a:buFont typeface="Arial" charset="0"/>
              <a:buChar char="•"/>
            </a:pPr>
            <a:r>
              <a:rPr lang="en-US" dirty="0" smtClean="0"/>
              <a:t>This robot was designed to be used with our lessons</a:t>
            </a:r>
          </a:p>
          <a:p>
            <a:pPr marL="342900" indent="-342900">
              <a:buFont typeface="Arial" charset="0"/>
              <a:buChar char="•"/>
            </a:pPr>
            <a:r>
              <a:rPr lang="en-US" dirty="0" smtClean="0"/>
              <a:t>The handle is useful for classroom/camp use</a:t>
            </a:r>
          </a:p>
          <a:p>
            <a:pPr marL="342900" indent="-342900">
              <a:buFont typeface="Arial" charset="0"/>
              <a:buChar char="•"/>
            </a:pPr>
            <a:r>
              <a:rPr lang="en-US" dirty="0" smtClean="0"/>
              <a:t>It uses only pieces in the base EV3 Retail set (#31313) </a:t>
            </a:r>
          </a:p>
          <a:p>
            <a:pPr marL="342900" indent="-342900">
              <a:buFont typeface="Arial" charset="0"/>
              <a:buChar char="•"/>
            </a:pPr>
            <a:r>
              <a:rPr lang="en-US" dirty="0" smtClean="0"/>
              <a:t>You can add a second color sensor, a gyro sensor, an ultrasonic sensor, a temperature sensor, and a sound sensor to complete particular lessons</a:t>
            </a:r>
          </a:p>
          <a:p>
            <a:pPr marL="342900" indent="-342900">
              <a:buFont typeface="Arial" charset="0"/>
              <a:buChar char="•"/>
            </a:pPr>
            <a:r>
              <a:rPr lang="en-US" dirty="0" smtClean="0"/>
              <a:t>Build instructions are available on the Robot Designs page.</a:t>
            </a:r>
            <a:endParaRPr lang="en-US" dirty="0"/>
          </a:p>
        </p:txBody>
      </p:sp>
      <p:pic>
        <p:nvPicPr>
          <p:cNvPr id="9" name="Picture 8"/>
          <p:cNvPicPr>
            <a:picLocks noChangeAspect="1"/>
          </p:cNvPicPr>
          <p:nvPr/>
        </p:nvPicPr>
        <p:blipFill>
          <a:blip r:embed="rId2"/>
          <a:stretch>
            <a:fillRect/>
          </a:stretch>
        </p:blipFill>
        <p:spPr>
          <a:xfrm>
            <a:off x="5269683" y="1988861"/>
            <a:ext cx="3187700" cy="3187700"/>
          </a:xfrm>
          <a:prstGeom prst="rect">
            <a:avLst/>
          </a:prstGeom>
        </p:spPr>
      </p:pic>
    </p:spTree>
    <p:extLst>
      <p:ext uri="{BB962C8B-B14F-4D97-AF65-F5344CB8AC3E}">
        <p14:creationId xmlns:p14="http://schemas.microsoft.com/office/powerpoint/2010/main" val="18150909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EV3 ROBOT EDUCATOR</a:t>
            </a:r>
            <a:endParaRPr lang="en-US" dirty="0"/>
          </a:p>
        </p:txBody>
      </p:sp>
      <p:sp>
        <p:nvSpPr>
          <p:cNvPr id="3" name="Content Placeholder 2"/>
          <p:cNvSpPr>
            <a:spLocks noGrp="1"/>
          </p:cNvSpPr>
          <p:nvPr>
            <p:ph idx="1"/>
          </p:nvPr>
        </p:nvSpPr>
        <p:spPr>
          <a:xfrm>
            <a:off x="457200" y="1314189"/>
            <a:ext cx="4215008" cy="4472836"/>
          </a:xfrm>
        </p:spPr>
        <p:txBody>
          <a:bodyPr>
            <a:normAutofit fontScale="85000" lnSpcReduction="10000"/>
          </a:bodyPr>
          <a:lstStyle/>
          <a:p>
            <a:pPr marL="342900" indent="-342900">
              <a:buFont typeface="Arial" charset="0"/>
              <a:buChar char="•"/>
            </a:pPr>
            <a:r>
              <a:rPr lang="en-US" dirty="0" smtClean="0"/>
              <a:t>The base robot design in the EV3 Edu set (#45544) will work for majority of our lessons without any changes</a:t>
            </a:r>
          </a:p>
          <a:p>
            <a:pPr marL="342900" indent="-342900">
              <a:buFont typeface="Arial" charset="0"/>
              <a:buChar char="•"/>
            </a:pPr>
            <a:r>
              <a:rPr lang="en-US" dirty="0" smtClean="0"/>
              <a:t>Remember to install the color sensor facing down for the line follower lessons</a:t>
            </a:r>
          </a:p>
          <a:p>
            <a:pPr marL="342900" indent="-342900">
              <a:buFont typeface="Arial" charset="0"/>
              <a:buChar char="•"/>
            </a:pPr>
            <a:r>
              <a:rPr lang="en-US" dirty="0" smtClean="0"/>
              <a:t>You will need to add a second color sensor for our Line Squaring Lesson</a:t>
            </a:r>
          </a:p>
          <a:p>
            <a:pPr marL="342900" indent="-342900">
              <a:buFont typeface="Arial" charset="0"/>
              <a:buChar char="•"/>
            </a:pPr>
            <a:r>
              <a:rPr lang="en-US" dirty="0" smtClean="0"/>
              <a:t>Additional sensors (e.g. infrared) can be added to this design as needed.</a:t>
            </a:r>
          </a:p>
          <a:p>
            <a:pPr marL="342900" indent="-342900">
              <a:buFont typeface="Arial" charset="0"/>
              <a:buChar char="•"/>
            </a:pPr>
            <a:r>
              <a:rPr lang="en-US" dirty="0" smtClean="0"/>
              <a:t>Build instructions are available on the EV3 Edu software and comes printed with the #45544 kit</a:t>
            </a:r>
          </a:p>
        </p:txBody>
      </p:sp>
      <p:sp>
        <p:nvSpPr>
          <p:cNvPr id="4" name="Footer Placeholder 3"/>
          <p:cNvSpPr>
            <a:spLocks noGrp="1"/>
          </p:cNvSpPr>
          <p:nvPr>
            <p:ph type="ftr" sz="quarter" idx="11"/>
          </p:nvPr>
        </p:nvSpPr>
        <p:spPr/>
        <p:txBody>
          <a:bodyPr/>
          <a:lstStyle/>
          <a:p>
            <a:r>
              <a:rPr lang="sk-SK" smtClean="0"/>
              <a:t>© 2016 EV3Lessons.com, Last Edit 7/04/2016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5</a:t>
            </a:fld>
            <a:endParaRPr lang="en-US" dirty="0"/>
          </a:p>
        </p:txBody>
      </p:sp>
      <p:pic>
        <p:nvPicPr>
          <p:cNvPr id="7" name="Picture 6"/>
          <p:cNvPicPr>
            <a:picLocks noChangeAspect="1"/>
          </p:cNvPicPr>
          <p:nvPr/>
        </p:nvPicPr>
        <p:blipFill>
          <a:blip r:embed="rId2"/>
          <a:stretch>
            <a:fillRect/>
          </a:stretch>
        </p:blipFill>
        <p:spPr>
          <a:xfrm>
            <a:off x="5328519" y="1213980"/>
            <a:ext cx="2688140" cy="2247285"/>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131893" y="3550607"/>
            <a:ext cx="3325490" cy="24989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076633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RILEY ROVER BY DAMIEN KEE</a:t>
            </a:r>
            <a:endParaRPr lang="en-US" dirty="0"/>
          </a:p>
        </p:txBody>
      </p:sp>
      <p:sp>
        <p:nvSpPr>
          <p:cNvPr id="3" name="Content Placeholder 2"/>
          <p:cNvSpPr>
            <a:spLocks noGrp="1"/>
          </p:cNvSpPr>
          <p:nvPr>
            <p:ph idx="1"/>
          </p:nvPr>
        </p:nvSpPr>
        <p:spPr>
          <a:xfrm>
            <a:off x="457200" y="1340286"/>
            <a:ext cx="4277638" cy="4785878"/>
          </a:xfrm>
        </p:spPr>
        <p:txBody>
          <a:bodyPr/>
          <a:lstStyle/>
          <a:p>
            <a:pPr marL="342900" indent="-342900">
              <a:buFont typeface="Arial" charset="0"/>
              <a:buChar char="•"/>
            </a:pPr>
            <a:r>
              <a:rPr lang="en-US" dirty="0" smtClean="0"/>
              <a:t>This robot is a quick build robot by Dr. Damien </a:t>
            </a:r>
            <a:r>
              <a:rPr lang="en-US" dirty="0" err="1" smtClean="0"/>
              <a:t>Kee</a:t>
            </a:r>
            <a:endParaRPr lang="en-US" dirty="0" smtClean="0"/>
          </a:p>
          <a:p>
            <a:pPr marL="342900" indent="-342900">
              <a:buFont typeface="Arial" charset="0"/>
              <a:buChar char="•"/>
            </a:pPr>
            <a:r>
              <a:rPr lang="en-US" dirty="0" smtClean="0"/>
              <a:t>If you are short on time for your class, you can build this robot and still use EV3Lessons materials</a:t>
            </a:r>
          </a:p>
          <a:p>
            <a:pPr marL="342900" indent="-342900">
              <a:buFont typeface="Arial" charset="0"/>
              <a:buChar char="•"/>
            </a:pPr>
            <a:r>
              <a:rPr lang="en-US" dirty="0" smtClean="0"/>
              <a:t>Add or move sensors as needed</a:t>
            </a:r>
          </a:p>
          <a:p>
            <a:pPr marL="342900" indent="-342900">
              <a:buFont typeface="Arial" charset="0"/>
              <a:buChar char="•"/>
            </a:pPr>
            <a:r>
              <a:rPr lang="en-US" dirty="0" smtClean="0"/>
              <a:t>A link to this robot is provided on our Robot Designs page under “Contributed”</a:t>
            </a:r>
            <a:endParaRPr lang="en-US" dirty="0"/>
          </a:p>
        </p:txBody>
      </p:sp>
      <p:sp>
        <p:nvSpPr>
          <p:cNvPr id="4" name="Footer Placeholder 3"/>
          <p:cNvSpPr>
            <a:spLocks noGrp="1"/>
          </p:cNvSpPr>
          <p:nvPr>
            <p:ph type="ftr" sz="quarter" idx="11"/>
          </p:nvPr>
        </p:nvSpPr>
        <p:spPr/>
        <p:txBody>
          <a:bodyPr/>
          <a:lstStyle/>
          <a:p>
            <a:r>
              <a:rPr lang="sk-SK" smtClean="0"/>
              <a:t>© 2016 EV3Lessons.com, Last Edit 7/04/2016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6</a:t>
            </a:fld>
            <a:endParaRPr lang="en-US" dirty="0"/>
          </a:p>
        </p:txBody>
      </p:sp>
      <p:pic>
        <p:nvPicPr>
          <p:cNvPr id="6" name="Picture 5"/>
          <p:cNvPicPr>
            <a:picLocks noChangeAspect="1"/>
          </p:cNvPicPr>
          <p:nvPr/>
        </p:nvPicPr>
        <p:blipFill>
          <a:blip r:embed="rId2"/>
          <a:stretch>
            <a:fillRect/>
          </a:stretch>
        </p:blipFill>
        <p:spPr>
          <a:xfrm>
            <a:off x="4715652" y="1766170"/>
            <a:ext cx="3987022" cy="3093929"/>
          </a:xfrm>
          <a:prstGeom prst="rect">
            <a:avLst/>
          </a:prstGeom>
        </p:spPr>
      </p:pic>
    </p:spTree>
    <p:extLst>
      <p:ext uri="{BB962C8B-B14F-4D97-AF65-F5344CB8AC3E}">
        <p14:creationId xmlns:p14="http://schemas.microsoft.com/office/powerpoint/2010/main" val="11114050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Credits</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This tutorial was created by Sanjay </a:t>
            </a:r>
            <a:r>
              <a:rPr lang="en-US" dirty="0" err="1" smtClean="0"/>
              <a:t>Seshan</a:t>
            </a:r>
            <a:r>
              <a:rPr lang="en-US" dirty="0" smtClean="0"/>
              <a:t> and Arvind </a:t>
            </a:r>
            <a:r>
              <a:rPr lang="en-US" dirty="0" err="1" smtClean="0"/>
              <a:t>Seshan</a:t>
            </a:r>
            <a:endParaRPr lang="en-US" dirty="0" smtClean="0"/>
          </a:p>
          <a:p>
            <a:pPr marL="342900" indent="-342900">
              <a:buFont typeface="Arial" charset="0"/>
              <a:buChar char="•"/>
            </a:pPr>
            <a:r>
              <a:rPr lang="en-US" dirty="0" smtClean="0"/>
              <a:t> More lessons at www.ev3lessons.com</a:t>
            </a:r>
            <a:endParaRPr lang="en-US" dirty="0"/>
          </a:p>
        </p:txBody>
      </p:sp>
      <p:sp>
        <p:nvSpPr>
          <p:cNvPr id="4" name="Footer Placeholder 3"/>
          <p:cNvSpPr>
            <a:spLocks noGrp="1"/>
          </p:cNvSpPr>
          <p:nvPr>
            <p:ph type="ftr" sz="quarter" idx="11"/>
          </p:nvPr>
        </p:nvSpPr>
        <p:spPr/>
        <p:txBody>
          <a:bodyPr/>
          <a:lstStyle/>
          <a:p>
            <a:r>
              <a:rPr lang="sk-SK" smtClean="0"/>
              <a:t>© 2016 EV3Lessons.com, Last Edit 7/04/2016</a:t>
            </a:r>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pPr/>
              <a:t>7</a:t>
            </a:fld>
            <a:endParaRPr lang="en-US"/>
          </a:p>
        </p:txBody>
      </p:sp>
      <p:sp>
        <p:nvSpPr>
          <p:cNvPr id="5" name="Rectangle 1"/>
          <p:cNvSpPr>
            <a:spLocks noChangeArrowheads="1"/>
          </p:cNvSpPr>
          <p:nvPr/>
        </p:nvSpPr>
        <p:spPr bwMode="auto">
          <a:xfrm>
            <a:off x="457199" y="5391957"/>
            <a:ext cx="7913347" cy="923330"/>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374B7"/>
                </a:solidFill>
                <a:effectLst/>
                <a:latin typeface="Helvetica Neue"/>
              </a:rPr>
              <a:t>                         </a:t>
            </a:r>
            <a:r>
              <a:rPr kumimoji="0" lang="en-US" altLang="en-US" sz="1600" b="0" i="0" u="none" strike="noStrike" cap="none" normalizeH="0" baseline="0" dirty="0" smtClean="0">
                <a:ln>
                  <a:noFill/>
                </a:ln>
                <a:solidFill>
                  <a:schemeClr val="tx1"/>
                </a:solidFill>
                <a:effectLst/>
              </a:rPr>
              <a:t/>
            </a:r>
            <a:br>
              <a:rPr kumimoji="0" lang="en-US" altLang="en-US" sz="1600" b="0" i="0" u="none" strike="noStrike" cap="none" normalizeH="0" baseline="0" dirty="0" smtClean="0">
                <a:ln>
                  <a:noFill/>
                </a:ln>
                <a:solidFill>
                  <a:schemeClr val="tx1"/>
                </a:solidFill>
                <a:effectLst/>
              </a:rPr>
            </a:br>
            <a:r>
              <a:rPr kumimoji="0" lang="en-US" altLang="en-US" sz="2000" b="0" i="0" u="none" strike="noStrike" cap="none" normalizeH="0" baseline="0" dirty="0" smtClean="0">
                <a:ln>
                  <a:noFill/>
                </a:ln>
                <a:solidFill>
                  <a:srgbClr val="000000"/>
                </a:solidFill>
                <a:effectLst/>
                <a:latin typeface="Helvetica Neue"/>
              </a:rPr>
              <a:t>This work is licensed under a </a:t>
            </a:r>
            <a:r>
              <a:rPr kumimoji="0" lang="en-US" altLang="en-US" sz="2000" b="0" i="0" u="none" strike="noStrike" cap="none" normalizeH="0" baseline="0" dirty="0" smtClean="0">
                <a:ln>
                  <a:noFill/>
                </a:ln>
                <a:solidFill>
                  <a:srgbClr val="4374B7"/>
                </a:solidFill>
                <a:effectLst/>
                <a:latin typeface="Helvetica Neue"/>
                <a:hlinkClick r:id="rId3"/>
              </a:rPr>
              <a:t>Creative Commons Attribution-</a:t>
            </a:r>
            <a:r>
              <a:rPr kumimoji="0" lang="en-US" altLang="en-US" sz="2000" b="0" i="0" u="none" strike="noStrike" cap="none" normalizeH="0" baseline="0" dirty="0" err="1" smtClean="0">
                <a:ln>
                  <a:noFill/>
                </a:ln>
                <a:solidFill>
                  <a:srgbClr val="4374B7"/>
                </a:solidFill>
                <a:effectLst/>
                <a:latin typeface="Helvetica Neue"/>
                <a:hlinkClick r:id="rId3"/>
              </a:rPr>
              <a:t>NonCommercial</a:t>
            </a:r>
            <a:r>
              <a:rPr kumimoji="0" lang="en-US" altLang="en-US" sz="2000" b="0" i="0" u="none" strike="noStrike" cap="none" normalizeH="0" baseline="0" dirty="0" smtClean="0">
                <a:ln>
                  <a:noFill/>
                </a:ln>
                <a:solidFill>
                  <a:srgbClr val="4374B7"/>
                </a:solidFill>
                <a:effectLst/>
                <a:latin typeface="Helvetica Neue"/>
                <a:hlinkClick r:id="rId3"/>
              </a:rPr>
              <a:t>-</a:t>
            </a:r>
            <a:r>
              <a:rPr kumimoji="0" lang="en-US" altLang="en-US" sz="2000" b="0" i="0" u="none" strike="noStrike" cap="none" normalizeH="0" baseline="0" dirty="0" err="1" smtClean="0">
                <a:ln>
                  <a:noFill/>
                </a:ln>
                <a:solidFill>
                  <a:srgbClr val="4374B7"/>
                </a:solidFill>
                <a:effectLst/>
                <a:latin typeface="Helvetica Neue"/>
                <a:hlinkClick r:id="rId3"/>
              </a:rPr>
              <a:t>ShareAlike</a:t>
            </a:r>
            <a:r>
              <a:rPr kumimoji="0" lang="en-US" altLang="en-US" sz="2000" b="0" i="0" u="none" strike="noStrike" cap="none" normalizeH="0" baseline="0" dirty="0" smtClean="0">
                <a:ln>
                  <a:noFill/>
                </a:ln>
                <a:solidFill>
                  <a:srgbClr val="4374B7"/>
                </a:solidFill>
                <a:effectLst/>
                <a:latin typeface="Helvetica Neue"/>
                <a:hlinkClick r:id="rId3"/>
              </a:rPr>
              <a:t> 4.0 International License</a:t>
            </a:r>
            <a:r>
              <a:rPr kumimoji="0" lang="en-US" altLang="en-US" sz="2000" b="0" i="0" u="none" strike="noStrike" cap="none" normalizeH="0" baseline="0" dirty="0" smtClean="0">
                <a:ln>
                  <a:noFill/>
                </a:ln>
                <a:solidFill>
                  <a:srgbClr val="000000"/>
                </a:solidFill>
                <a:effectLst/>
                <a:latin typeface="Helvetica Neue"/>
              </a:rPr>
              <a:t>.</a:t>
            </a:r>
            <a:r>
              <a:rPr kumimoji="0" lang="en-US" altLang="en-US" sz="16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rgbClr val="4374B7"/>
              </a:solidFill>
              <a:effectLst/>
              <a:latin typeface="Helvetica Neue"/>
            </a:endParaRPr>
          </a:p>
        </p:txBody>
      </p:sp>
      <p:pic>
        <p:nvPicPr>
          <p:cNvPr id="6" name="Picture 2"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3812487" y="4160675"/>
            <a:ext cx="2161449" cy="76142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261110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AEF29D72-34CC-C448-A679-08550D2D21D1}" vid="{04B54D62-7BE5-DF47-9F85-5B9FEF4E3E09}"/>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3285</TotalTime>
  <Words>481</Words>
  <Application>Microsoft Macintosh PowerPoint</Application>
  <PresentationFormat>On-screen Show (4:3)</PresentationFormat>
  <Paragraphs>47</Paragraphs>
  <Slides>7</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7</vt:i4>
      </vt:variant>
    </vt:vector>
  </HeadingPairs>
  <TitlesOfParts>
    <vt:vector size="15" baseType="lpstr">
      <vt:lpstr>Arial Black</vt:lpstr>
      <vt:lpstr>Calibri</vt:lpstr>
      <vt:lpstr>Calibri Light</vt:lpstr>
      <vt:lpstr>Helvetica Neue</vt:lpstr>
      <vt:lpstr>Arial</vt:lpstr>
      <vt:lpstr>Essential</vt:lpstr>
      <vt:lpstr>beginner</vt:lpstr>
      <vt:lpstr>Custom Design</vt:lpstr>
      <vt:lpstr>ROBOT DESIGN LESSON</vt:lpstr>
      <vt:lpstr>EV3Lessons works with all robots!</vt:lpstr>
      <vt:lpstr>DroidBot</vt:lpstr>
      <vt:lpstr>DROIDBOT Jr</vt:lpstr>
      <vt:lpstr>EV3 ROBOT EDUCATOR</vt:lpstr>
      <vt:lpstr>RILEY ROVER BY DAMIEN KEE</vt:lpstr>
      <vt:lpstr>Credits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Menu System</dc:title>
  <dc:creator>Sanjay Seshan</dc:creator>
  <cp:lastModifiedBy>Srinivasan Seshan</cp:lastModifiedBy>
  <cp:revision>66</cp:revision>
  <cp:lastPrinted>2016-07-05T19:37:06Z</cp:lastPrinted>
  <dcterms:created xsi:type="dcterms:W3CDTF">2014-10-28T21:59:38Z</dcterms:created>
  <dcterms:modified xsi:type="dcterms:W3CDTF">2016-07-05T20:05:46Z</dcterms:modified>
</cp:coreProperties>
</file>