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369" r:id="rId2"/>
    <p:sldId id="372" r:id="rId3"/>
    <p:sldId id="371" r:id="rId4"/>
    <p:sldId id="345" r:id="rId5"/>
    <p:sldId id="360" r:id="rId6"/>
    <p:sldId id="359" r:id="rId7"/>
    <p:sldId id="354" r:id="rId8"/>
    <p:sldId id="356" r:id="rId9"/>
    <p:sldId id="357" r:id="rId10"/>
    <p:sldId id="355" r:id="rId11"/>
    <p:sldId id="358" r:id="rId12"/>
    <p:sldId id="3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780C-96A9-465C-A591-F0B520946699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F5E9-4EB0-485F-B572-F2C5FD20D6FE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A43-AF97-4035-A9D5-47AB58A0C9DC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E46C-158C-40B0-9C90-65A6F7ED5652}" type="datetime1">
              <a:rPr lang="en-US" smtClean="0"/>
              <a:t>7/17/2015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2403-C3BD-4DA9-AC16-29663B517E15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08C8-C1CA-4EBB-AC29-F303DAE23A13}" type="datetime1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A420-9A67-4EB6-95B9-0A8D36B2CE07}" type="datetime1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9B54-7405-4523-BBF5-3BB3511C08C4}" type="datetime1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279-09B2-4C9E-8C92-E2F9DDF4ED96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4A9-ED71-4CB0-87B1-F408E7FF5EAB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FE878C-AC2B-47D8-9FD6-C52706DBE883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4" r:id="rId9"/>
    <p:sldLayoutId id="214748372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intermediário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My Block </a:t>
            </a:r>
            <a:r>
              <a:rPr lang="en-US" sz="2800" dirty="0" smtClean="0">
                <a:solidFill>
                  <a:srgbClr val="FF0000"/>
                </a:solidFill>
              </a:rPr>
              <a:t>Move </a:t>
            </a:r>
            <a:r>
              <a:rPr lang="en-US" sz="2800" dirty="0" err="1" smtClean="0">
                <a:solidFill>
                  <a:srgbClr val="FF0000"/>
                </a:solidFill>
              </a:rPr>
              <a:t>Distância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(</a:t>
            </a:r>
            <a:r>
              <a:rPr lang="en-US" sz="2800" smtClean="0">
                <a:solidFill>
                  <a:srgbClr val="FF0000"/>
                </a:solidFill>
              </a:rPr>
              <a:t>Move</a:t>
            </a:r>
            <a:r>
              <a:rPr lang="en-US" sz="2800" smtClean="0">
                <a:solidFill>
                  <a:srgbClr val="FF0000"/>
                </a:solidFill>
              </a:rPr>
              <a:t>Polegadas</a:t>
            </a:r>
            <a:r>
              <a:rPr lang="en-US" sz="280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38148" cy="1371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Fase</a:t>
            </a:r>
            <a:r>
              <a:rPr lang="en-US" sz="2800" dirty="0" smtClean="0"/>
              <a:t> 5: MY BLOCK </a:t>
            </a:r>
            <a:r>
              <a:rPr lang="en-US" sz="2800" dirty="0">
                <a:latin typeface="Courier"/>
                <a:cs typeface="Courier"/>
              </a:rPr>
              <a:t>Move </a:t>
            </a:r>
            <a:r>
              <a:rPr lang="en-US" sz="2800" dirty="0" err="1" smtClean="0">
                <a:latin typeface="Courier"/>
                <a:cs typeface="Courier"/>
              </a:rPr>
              <a:t>InChes</a:t>
            </a:r>
            <a:r>
              <a:rPr lang="en-US" sz="2800" dirty="0" smtClean="0"/>
              <a:t> </a:t>
            </a:r>
            <a:r>
              <a:rPr lang="en-US" sz="2800" dirty="0" err="1" smtClean="0"/>
              <a:t>completo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4" y="1936376"/>
            <a:ext cx="7024408" cy="3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ourier"/>
              </a:rPr>
              <a:t>uma</a:t>
            </a: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cs typeface="Courier"/>
              </a:rPr>
              <a:t>olhada</a:t>
            </a: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cs typeface="Courier"/>
              </a:rPr>
              <a:t>dentro</a:t>
            </a:r>
            <a:r>
              <a:rPr lang="en-US" dirty="0" smtClean="0">
                <a:cs typeface="Courier"/>
              </a:rPr>
              <a:t> do </a:t>
            </a:r>
            <a:r>
              <a:rPr lang="en-US" smtClean="0">
                <a:latin typeface="Courier"/>
                <a:cs typeface="Courier"/>
              </a:rPr>
              <a:t>Move </a:t>
            </a:r>
            <a:r>
              <a:rPr lang="en-US" smtClean="0">
                <a:latin typeface="Courier"/>
                <a:cs typeface="Courier"/>
              </a:rPr>
              <a:t>polegadas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9" y="1617009"/>
            <a:ext cx="6850505" cy="41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err="1" smtClean="0"/>
              <a:t>Seshan</a:t>
            </a:r>
            <a:r>
              <a:rPr lang="en-US" smtClean="0"/>
              <a:t> dos </a:t>
            </a:r>
            <a:r>
              <a:rPr lang="en-US"/>
              <a:t>Droids Robotics.</a:t>
            </a:r>
            <a:endParaRPr lang="en-US" dirty="0" smtClean="0"/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Naira Hirakawa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no site www.ev3lessons.com</a:t>
            </a:r>
          </a:p>
          <a:p>
            <a:r>
              <a:rPr lang="en-US" dirty="0" smtClean="0"/>
              <a:t>Email do </a:t>
            </a:r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é licenciado por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89206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i="1" dirty="0" smtClean="0"/>
              <a:t>My Block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i="1" dirty="0" smtClean="0"/>
              <a:t>My Block </a:t>
            </a:r>
            <a:r>
              <a:rPr lang="en-US" dirty="0" smtClean="0"/>
              <a:t>que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err="1" smtClean="0"/>
              <a:t>medidas</a:t>
            </a:r>
            <a:r>
              <a:rPr lang="en-US" smtClean="0"/>
              <a:t> feitas </a:t>
            </a:r>
            <a:r>
              <a:rPr lang="en-US" dirty="0" smtClean="0"/>
              <a:t>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régua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Praticar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i="1" dirty="0" smtClean="0"/>
              <a:t>My Block </a:t>
            </a:r>
            <a:r>
              <a:rPr lang="en-US" dirty="0" smtClean="0"/>
              <a:t>com Entradas e </a:t>
            </a:r>
            <a:r>
              <a:rPr lang="en-US" dirty="0" err="1" smtClean="0"/>
              <a:t>Saídas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(última edição 28/2/2015)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criar</a:t>
            </a:r>
            <a:r>
              <a:rPr lang="en-US" dirty="0" smtClean="0"/>
              <a:t> um MY block de </a:t>
            </a:r>
            <a:r>
              <a:rPr lang="en-US" dirty="0" smtClean="0">
                <a:latin typeface="Courier"/>
                <a:cs typeface="Courier"/>
              </a:rPr>
              <a:t>mover </a:t>
            </a:r>
            <a:r>
              <a:rPr lang="en-US" dirty="0" err="1" smtClean="0">
                <a:latin typeface="Courier"/>
                <a:cs typeface="Courier"/>
              </a:rPr>
              <a:t>distância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ideia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567338" cy="4373563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blocos</a:t>
            </a:r>
            <a:r>
              <a:rPr lang="en-US" sz="1800" dirty="0" smtClean="0"/>
              <a:t> de mover </a:t>
            </a:r>
            <a:r>
              <a:rPr lang="en-US" sz="1800" dirty="0" err="1" smtClean="0"/>
              <a:t>pré-existentes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lêem</a:t>
            </a:r>
            <a:r>
              <a:rPr lang="en-US" sz="1800" dirty="0" smtClean="0"/>
              <a:t> entradas (</a:t>
            </a:r>
            <a:r>
              <a:rPr lang="en-US" sz="1800" dirty="0" err="1" smtClean="0"/>
              <a:t>valores</a:t>
            </a:r>
            <a:r>
              <a:rPr lang="en-US" sz="1800" dirty="0" smtClean="0"/>
              <a:t>)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centímetros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polegadas</a:t>
            </a:r>
            <a:r>
              <a:rPr lang="en-US" sz="1800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Muito</a:t>
            </a:r>
            <a:r>
              <a:rPr lang="en-US" sz="1800" dirty="0" smtClean="0"/>
              <a:t>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fácil</a:t>
            </a:r>
            <a:r>
              <a:rPr lang="en-US" sz="1800" dirty="0" smtClean="0"/>
              <a:t> </a:t>
            </a:r>
            <a:r>
              <a:rPr lang="en-US" sz="1800" dirty="0" err="1" smtClean="0"/>
              <a:t>medir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distância</a:t>
            </a:r>
            <a:r>
              <a:rPr lang="en-US" sz="1800" dirty="0" smtClean="0"/>
              <a:t> </a:t>
            </a:r>
            <a:r>
              <a:rPr lang="en-US" sz="1800" dirty="0" err="1" smtClean="0"/>
              <a:t>usando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régua</a:t>
            </a:r>
            <a:r>
              <a:rPr lang="en-US" sz="1800" dirty="0" smtClean="0"/>
              <a:t> do que </a:t>
            </a:r>
            <a:r>
              <a:rPr lang="en-US" sz="1800" dirty="0" err="1" smtClean="0"/>
              <a:t>graus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rotações</a:t>
            </a:r>
            <a:r>
              <a:rPr lang="en-US" sz="1800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pt-BR" sz="1800" dirty="0" smtClean="0"/>
              <a:t>Se </a:t>
            </a:r>
            <a:r>
              <a:rPr lang="pt-BR" sz="1800" dirty="0"/>
              <a:t>você, durante uma temporada, mudar o projeto do seu robô para usar rodas maiores ou menores,  não precisará medir novamente cada movimento do seu robô</a:t>
            </a: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pt-BR" sz="1800" dirty="0"/>
              <a:t>Ao invés de mudar as distâncias em cada programa que você escreveu, vá para o seu fantástico Bloco de Mover Distância e mude a medida em polegadas/centímetros que corresponde uma rotação do motor</a:t>
            </a:r>
            <a:r>
              <a:rPr lang="pt-BR" sz="1800" dirty="0" smtClean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18" y="1524318"/>
            <a:ext cx="2399946" cy="78385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8244" r="8043" b="12665"/>
          <a:stretch/>
        </p:blipFill>
        <p:spPr>
          <a:xfrm>
            <a:off x="5861712" y="2464213"/>
            <a:ext cx="3006841" cy="17477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blocks com entradas e </a:t>
            </a:r>
            <a:r>
              <a:rPr lang="en-US" dirty="0" err="1" smtClean="0"/>
              <a:t>saídas</a:t>
            </a:r>
            <a:r>
              <a:rPr lang="en-US" dirty="0" smtClean="0"/>
              <a:t> (</a:t>
            </a:r>
            <a:r>
              <a:rPr lang="en-US">
                <a:latin typeface="Courier"/>
                <a:cs typeface="Courier"/>
              </a:rPr>
              <a:t>Move </a:t>
            </a:r>
            <a:r>
              <a:rPr lang="en-US" smtClean="0">
                <a:latin typeface="Courier"/>
                <a:cs typeface="Courier"/>
              </a:rPr>
              <a:t>Polegadas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84"/>
            <a:ext cx="3917374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Os próximos slides e o arquivo de código correspondente irão ensinar a desenvolver um </a:t>
            </a:r>
            <a:r>
              <a:rPr lang="pt-BR" b="0" dirty="0" err="1"/>
              <a:t>My</a:t>
            </a:r>
            <a:r>
              <a:rPr lang="pt-BR" b="0" dirty="0"/>
              <a:t> </a:t>
            </a:r>
            <a:r>
              <a:rPr lang="pt-BR" b="0" dirty="0" err="1"/>
              <a:t>Block</a:t>
            </a:r>
            <a:r>
              <a:rPr lang="pt-BR" b="0" dirty="0"/>
              <a:t> para mover distância específico chamado Move Inches</a:t>
            </a:r>
            <a:r>
              <a:rPr lang="pt-BR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Você pode facilmente converter o código para usar CM (centímetro</a:t>
            </a:r>
            <a:r>
              <a:rPr lang="pt-BR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No arquivo de código, comece na Fase 1</a:t>
            </a:r>
            <a:r>
              <a:rPr lang="pt-BR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Há também uma planilha e uma calculadora automática que irá ajudar nesta lição.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53" y="1355884"/>
            <a:ext cx="3381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1: </a:t>
            </a:r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1316971"/>
            <a:ext cx="7543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Fase</a:t>
            </a:r>
            <a:r>
              <a:rPr lang="en-US" dirty="0" smtClean="0"/>
              <a:t> 2: </a:t>
            </a:r>
            <a:r>
              <a:rPr lang="en-US" dirty="0" err="1" smtClean="0"/>
              <a:t>construir</a:t>
            </a:r>
            <a:r>
              <a:rPr lang="en-US" dirty="0" smtClean="0"/>
              <a:t> um My Block </a:t>
            </a:r>
            <a:r>
              <a:rPr lang="en-US" dirty="0" err="1" smtClean="0">
                <a:latin typeface="Courier"/>
                <a:cs typeface="Courier"/>
              </a:rPr>
              <a:t>Polegadas</a:t>
            </a:r>
            <a:r>
              <a:rPr lang="en-US" dirty="0" smtClean="0">
                <a:latin typeface="Courier"/>
                <a:cs typeface="Courier"/>
              </a:rPr>
              <a:t> para </a:t>
            </a:r>
            <a:r>
              <a:rPr lang="en-US" dirty="0" err="1" smtClean="0">
                <a:latin typeface="Courier"/>
                <a:cs typeface="Courier"/>
              </a:rPr>
              <a:t>graus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3" y="1300761"/>
            <a:ext cx="8609773" cy="48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3: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/>
              <a:t>o My Block </a:t>
            </a:r>
            <a:r>
              <a:rPr lang="en-US" dirty="0" err="1">
                <a:latin typeface="Courier"/>
                <a:cs typeface="Courier"/>
              </a:rPr>
              <a:t>Polegadas</a:t>
            </a:r>
            <a:r>
              <a:rPr lang="en-US" dirty="0">
                <a:latin typeface="Courier"/>
                <a:cs typeface="Courier"/>
              </a:rPr>
              <a:t> para </a:t>
            </a:r>
            <a:r>
              <a:rPr lang="en-US" dirty="0" err="1">
                <a:latin typeface="Courier"/>
                <a:cs typeface="Courier"/>
              </a:rPr>
              <a:t>graus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3" y="1467168"/>
            <a:ext cx="8612101" cy="45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Uma </a:t>
            </a:r>
            <a:r>
              <a:rPr lang="en-US" dirty="0" err="1" smtClean="0">
                <a:cs typeface="Courier"/>
              </a:rPr>
              <a:t>olhada</a:t>
            </a: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cs typeface="Courier"/>
              </a:rPr>
              <a:t>dentro</a:t>
            </a:r>
            <a:r>
              <a:rPr lang="en-US" dirty="0" smtClean="0">
                <a:cs typeface="Courier"/>
              </a:rPr>
              <a:t> do </a:t>
            </a:r>
            <a:r>
              <a:rPr lang="en-US" dirty="0" err="1" smtClean="0">
                <a:latin typeface="Courier"/>
                <a:cs typeface="Courier"/>
              </a:rPr>
              <a:t>Polegadas</a:t>
            </a:r>
            <a:r>
              <a:rPr lang="en-US" dirty="0" smtClean="0">
                <a:latin typeface="Courier"/>
                <a:cs typeface="Courier"/>
              </a:rPr>
              <a:t> para </a:t>
            </a:r>
            <a:r>
              <a:rPr lang="en-US" dirty="0" err="1" smtClean="0">
                <a:latin typeface="Courier"/>
                <a:cs typeface="Courier"/>
              </a:rPr>
              <a:t>graus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6" y="1752599"/>
            <a:ext cx="7465562" cy="32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Fase</a:t>
            </a:r>
            <a:r>
              <a:rPr lang="en-US" sz="3200" dirty="0" smtClean="0"/>
              <a:t> 4: </a:t>
            </a:r>
            <a:r>
              <a:rPr lang="en-US" sz="3200" dirty="0" err="1" smtClean="0"/>
              <a:t>adicionando</a:t>
            </a:r>
            <a:r>
              <a:rPr lang="en-US" sz="3200" dirty="0" smtClean="0"/>
              <a:t> entradas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EV3Lessons.com, (última edição 28/2/2015)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132"/>
            <a:ext cx="8761119" cy="32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7522</TotalTime>
  <Words>432</Words>
  <Application>Microsoft Office PowerPoint</Application>
  <PresentationFormat>On-screen Show (4:3)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Courier</vt:lpstr>
      <vt:lpstr>Helvetica Neue</vt:lpstr>
      <vt:lpstr>Essential</vt:lpstr>
      <vt:lpstr>Lição de programação intermediário</vt:lpstr>
      <vt:lpstr>objetivos da lição</vt:lpstr>
      <vt:lpstr>Por que criar um MY block de mover distância é uma boa ideia</vt:lpstr>
      <vt:lpstr>My blocks com entradas e saídas (Move Polegadas)</vt:lpstr>
      <vt:lpstr>Fase 1: Medir rodas</vt:lpstr>
      <vt:lpstr>Fase 2: construir um My Block Polegadas para graus</vt:lpstr>
      <vt:lpstr>Fase 3: usando o My Block Polegadas para graus</vt:lpstr>
      <vt:lpstr>Uma olhada dentro do Polegadas para graus</vt:lpstr>
      <vt:lpstr>Fase 4: adicionando entradas</vt:lpstr>
      <vt:lpstr>Fase 5: MY BLOCK Move InChes completo</vt:lpstr>
      <vt:lpstr>uma olhada dentro do Move polegadas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Naira Hirakawa</dc:creator>
  <cp:lastModifiedBy>Naira Hirakawa</cp:lastModifiedBy>
  <cp:revision>23</cp:revision>
  <dcterms:created xsi:type="dcterms:W3CDTF">2014-08-07T02:19:13Z</dcterms:created>
  <dcterms:modified xsi:type="dcterms:W3CDTF">2015-07-17T22:52:41Z</dcterms:modified>
</cp:coreProperties>
</file>