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356" r:id="rId2"/>
    <p:sldId id="357" r:id="rId3"/>
    <p:sldId id="341" r:id="rId4"/>
    <p:sldId id="342" r:id="rId5"/>
    <p:sldId id="339" r:id="rId6"/>
    <p:sldId id="343" r:id="rId7"/>
    <p:sldId id="370" r:id="rId8"/>
    <p:sldId id="371" r:id="rId9"/>
    <p:sldId id="378" r:id="rId10"/>
    <p:sldId id="372" r:id="rId11"/>
    <p:sldId id="373" r:id="rId12"/>
    <p:sldId id="374" r:id="rId13"/>
    <p:sldId id="375" r:id="rId14"/>
    <p:sldId id="376" r:id="rId15"/>
    <p:sldId id="377" r:id="rId16"/>
    <p:sldId id="379" r:id="rId17"/>
    <p:sldId id="35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 autoAdjust="0"/>
  </p:normalViewPr>
  <p:slideViewPr>
    <p:cSldViewPr snapToGrid="0" snapToObjects="1">
      <p:cViewPr varScale="1">
        <p:scale>
          <a:sx n="87" d="100"/>
          <a:sy n="87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74B0-7FC6-8D48-B0C2-71F4B5E9C887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8D27-71B0-DA40-A52D-4E90DF6F7692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92DD-5D88-4E4E-9312-09804AD18DE2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14AB-745F-F74B-A746-45F3195A66E9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EBFB-7959-8A4B-A98B-ADD16DCA4F60}" type="datetime1">
              <a:rPr lang="en-US" smtClean="0"/>
              <a:t>11/2/2015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C96E-F290-2145-B435-9EA585D84B3A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6222-C33D-0544-84DF-9CD8DF7E51DC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E42-A06E-4A44-924F-F55ABE37B391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61BF-5959-4B4D-9967-6082CA4215FB}" type="datetime1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41AC-D218-9A41-A89D-9E854C9EBB12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2453-47EC-394A-B5EB-016C76C901FD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0D02B40-21A3-9044-98FC-75652216A112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team@ev3lesson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INTERMEDIATE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70861" y="6194052"/>
            <a:ext cx="277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By: </a:t>
            </a:r>
            <a:r>
              <a:rPr lang="en-US" sz="2000" smtClean="0"/>
              <a:t>Droids Robotics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1348" y="3060197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My Blocks Overview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Step-by-Step Visual Guide to Creating a My Block with Inputs with Outputs (Parameters)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5" y="5498994"/>
            <a:ext cx="1168556" cy="11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43" y="3728906"/>
            <a:ext cx="3279822" cy="2980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: Add Inputs/outputs (parameters)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79240" cy="4373563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00B050"/>
                </a:solidFill>
              </a:rPr>
              <a:t>A. We need to add two inputs and one output so we will click the + button three times</a:t>
            </a:r>
          </a:p>
          <a:p>
            <a:pPr marL="457200" indent="-457200">
              <a:buFont typeface="+mj-lt"/>
              <a:buAutoNum type="arabicPeriod"/>
            </a:pP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 smtClean="0">
                <a:solidFill>
                  <a:srgbClr val="7030A0"/>
                </a:solidFill>
              </a:rPr>
              <a:t>B. Go back to the first parameter</a:t>
            </a:r>
            <a:endParaRPr lang="en-US" b="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0" dirty="0" smtClean="0"/>
          </a:p>
          <a:p>
            <a:r>
              <a:rPr lang="en-US" b="0" dirty="0" smtClean="0">
                <a:solidFill>
                  <a:srgbClr val="00B0F0"/>
                </a:solidFill>
              </a:rPr>
              <a:t>C. Go to Parameter </a:t>
            </a:r>
            <a:r>
              <a:rPr lang="en-US" b="0" dirty="0">
                <a:solidFill>
                  <a:srgbClr val="00B0F0"/>
                </a:solidFill>
              </a:rPr>
              <a:t>S</a:t>
            </a:r>
            <a:r>
              <a:rPr lang="en-US" b="0" dirty="0" smtClean="0">
                <a:solidFill>
                  <a:srgbClr val="00B0F0"/>
                </a:solidFill>
              </a:rPr>
              <a:t>etup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4492355" y="935372"/>
            <a:ext cx="3115368" cy="27935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77458" y="4857226"/>
            <a:ext cx="129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Move Rotations and output Ultrasonic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79312" y="2021367"/>
            <a:ext cx="129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Move Rotations and output Ultrasonic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6014962" y="1426433"/>
            <a:ext cx="186122" cy="3261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93190" y="3978561"/>
            <a:ext cx="207894" cy="57694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1751" y="5150439"/>
            <a:ext cx="716104" cy="2162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9902" y="1251501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6883046" y="4082366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6012912" y="4910988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Setup parameter for power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7" y="1362094"/>
            <a:ext cx="5589496" cy="4975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3250" y="4423664"/>
            <a:ext cx="2449585" cy="147646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863" y="4523967"/>
            <a:ext cx="16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B. Select Input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863" y="4162318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A. Pick a Name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863" y="5247265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D. Choose a default value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0695" y="3277039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Rotations and output Ultrasonic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287486" y="5958011"/>
            <a:ext cx="4038599" cy="208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min &amp; </a:t>
            </a:r>
            <a:r>
              <a:rPr lang="en-US" sz="1200" smtClean="0"/>
              <a:t>max values (only </a:t>
            </a:r>
            <a:r>
              <a:rPr lang="en-US" sz="1200" dirty="0" smtClean="0"/>
              <a:t>available with slider)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7863" y="488561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. Power is a Number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63" y="5608914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. Choose button Style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9128" y="4105517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3093572" y="447020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3093572" y="4800306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3104454" y="51268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6783826" y="40801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73050" y="1777809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63" y="1470184"/>
            <a:ext cx="5591175" cy="5076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Setup parameter for Rotation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34393" y="4352600"/>
            <a:ext cx="2604064" cy="1728654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57441" y="3414378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Rotations and output Ultrasonic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52096" y="1832590"/>
            <a:ext cx="195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Now click on the second  parameter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02301" y="4290573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2886745" y="4655260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2886745" y="4985362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2897627" y="5311933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685852" y="4319662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71024" y="203523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3727" y="4696693"/>
            <a:ext cx="16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B. Select Input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727" y="4335044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A. Pick a Name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727" y="5419991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D. Choose a default value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727" y="5058342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. Rotation is 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 Number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727" y="5781640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. Choose button Style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73" y="1482361"/>
            <a:ext cx="5514975" cy="5000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Setup parameter for Ultrasonic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8653" y="3396098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Rotations and output Ultrasonic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6098" y="4301465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2810542" y="4666152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810542" y="499625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0509" y="192637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2096" y="1832590"/>
            <a:ext cx="1953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Now click on the third parameter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400" y="4705759"/>
            <a:ext cx="20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B. Select Output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400" y="4335044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A. Pick a Name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400" y="5076474"/>
            <a:ext cx="280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. Ultrasonic output is a Number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Setup Parameter icons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17" y="2328186"/>
            <a:ext cx="4816474" cy="4227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294" y="1430219"/>
            <a:ext cx="2983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step, we will change the icons for the parameters from “a” to an image of your choice.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B050"/>
                </a:solidFill>
              </a:rPr>
              <a:t>Click on a parameter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B. Click on the tab Parameter Icons if not already on this tab, and choose an icon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C. Repeat steps A and B for each parameter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D. Press Finish when you are done.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9649" y="2750938"/>
            <a:ext cx="303162" cy="6398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74417" y="4679540"/>
            <a:ext cx="4702609" cy="164599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09488" y="6325534"/>
            <a:ext cx="414429" cy="23035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flipH="1">
            <a:off x="4985975" y="2954287"/>
            <a:ext cx="3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6651612" y="431020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0714" y="6272398"/>
            <a:ext cx="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575" t="7363" r="33914" b="73364"/>
          <a:stretch/>
        </p:blipFill>
        <p:spPr>
          <a:xfrm>
            <a:off x="3738533" y="1430219"/>
            <a:ext cx="1522052" cy="73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0860" t="7798" r="32567" b="73633"/>
          <a:stretch/>
        </p:blipFill>
        <p:spPr>
          <a:xfrm>
            <a:off x="6114570" y="1450051"/>
            <a:ext cx="1527537" cy="6807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486400" y="1585877"/>
            <a:ext cx="394830" cy="401934"/>
          </a:xfrm>
          <a:prstGeom prst="righ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60661" y="1568662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7703" y="1585877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ADD Data Wires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14" y="1126274"/>
            <a:ext cx="3678572" cy="5132664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b="0" dirty="0" smtClean="0"/>
              <a:t>When you click Finish (on previous slide) you will see this. </a:t>
            </a:r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r>
              <a:rPr lang="en-US" b="0" dirty="0" smtClean="0">
                <a:solidFill>
                  <a:srgbClr val="00B050"/>
                </a:solidFill>
              </a:rPr>
              <a:t>Wire up the My Block by dragging a data wire from each parameter to its corresponding slot on the move steering block and sensor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47" y="4455486"/>
            <a:ext cx="4456627" cy="1631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0987" y="1137241"/>
            <a:ext cx="4380504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These </a:t>
            </a:r>
            <a:r>
              <a:rPr lang="en-US" dirty="0">
                <a:solidFill>
                  <a:schemeClr val="bg1"/>
                </a:solidFill>
              </a:rPr>
              <a:t>grey blocks are our </a:t>
            </a:r>
            <a:r>
              <a:rPr lang="en-US" dirty="0" smtClean="0">
                <a:solidFill>
                  <a:schemeClr val="bg1"/>
                </a:solidFill>
              </a:rPr>
              <a:t>inputs/outputs (parameters) that were set </a:t>
            </a:r>
            <a:r>
              <a:rPr lang="en-US" dirty="0">
                <a:solidFill>
                  <a:schemeClr val="bg1"/>
                </a:solidFill>
              </a:rPr>
              <a:t>up automatically by the My Block B</a:t>
            </a:r>
            <a:r>
              <a:rPr lang="en-US" dirty="0" smtClean="0">
                <a:solidFill>
                  <a:schemeClr val="bg1"/>
                </a:solidFill>
              </a:rPr>
              <a:t>uilder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3" y="2173732"/>
            <a:ext cx="7224406" cy="14863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752" y="2396673"/>
            <a:ext cx="962770" cy="11605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84476" y="2396673"/>
            <a:ext cx="600158" cy="1080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3706637" y="-97929"/>
            <a:ext cx="336102" cy="465310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2"/>
          </p:cNvCxnSpPr>
          <p:nvPr/>
        </p:nvCxnSpPr>
        <p:spPr>
          <a:xfrm rot="16200000" flipV="1">
            <a:off x="6824846" y="1436964"/>
            <a:ext cx="336102" cy="158331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My block?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413" y="1126274"/>
            <a:ext cx="4239143" cy="5132664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b="0" dirty="0">
                <a:solidFill>
                  <a:srgbClr val="00B050"/>
                </a:solidFill>
              </a:rPr>
              <a:t>Your My Block will appear in the turquoise tab.  You can now use this block in any program.</a:t>
            </a:r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r>
              <a:rPr lang="en-US" b="0" dirty="0" smtClean="0">
                <a:solidFill>
                  <a:srgbClr val="7030A0"/>
                </a:solidFill>
              </a:rPr>
              <a:t>Below, the same My Block is used twice. Once to move forward 2 rotations and then backwards 5 rotations.</a:t>
            </a:r>
          </a:p>
          <a:p>
            <a:pPr marL="457200" indent="-457200">
              <a:buAutoNum type="alphaUcPeriod"/>
            </a:pPr>
            <a:endParaRPr 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884" y="1126274"/>
            <a:ext cx="3341710" cy="1225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66858" y="1214260"/>
            <a:ext cx="546409" cy="33453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88" r="26888" b="82602"/>
          <a:stretch/>
        </p:blipFill>
        <p:spPr>
          <a:xfrm>
            <a:off x="847918" y="4204010"/>
            <a:ext cx="7310676" cy="1942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0490" y="3167975"/>
            <a:ext cx="3118243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Note: The same My Block can be used with different input values.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2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3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43544" y="6359496"/>
            <a:ext cx="575832" cy="437053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custom blocks in the EV3 Software (My Blocks)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why a My Block is useful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construct a My Block with Inputs and Outputs (Parameters)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My Block?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580"/>
            <a:ext cx="4001535" cy="501658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A My Block is a combination of one or more blocks that you create that can be grouped into a single </a:t>
            </a:r>
            <a:r>
              <a:rPr lang="en-US" sz="2400" b="0" dirty="0" smtClean="0"/>
              <a:t>block 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My </a:t>
            </a:r>
            <a:r>
              <a:rPr lang="en-US" sz="2400" b="0" dirty="0"/>
              <a:t>Blocks are basically your own custom </a:t>
            </a:r>
            <a:r>
              <a:rPr lang="en-US" sz="2400" b="0" dirty="0" smtClean="0"/>
              <a:t>blocks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Once </a:t>
            </a:r>
            <a:r>
              <a:rPr lang="en-US" sz="2400" b="0" dirty="0"/>
              <a:t>a My Block is created, you can use it in multiple </a:t>
            </a:r>
            <a:r>
              <a:rPr lang="en-US" sz="2400" b="0" dirty="0" smtClean="0"/>
              <a:t>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Just </a:t>
            </a:r>
            <a:r>
              <a:rPr lang="en-US" sz="2400" b="0" dirty="0"/>
              <a:t>like any other block in </a:t>
            </a:r>
            <a:r>
              <a:rPr lang="en-US" sz="2400" b="0" dirty="0" smtClean="0"/>
              <a:t>EV3</a:t>
            </a:r>
            <a:r>
              <a:rPr lang="en-US" sz="2400" b="0" dirty="0"/>
              <a:t>, My Blocks can have both inputs and </a:t>
            </a:r>
            <a:r>
              <a:rPr lang="en-US" sz="2400" b="0" dirty="0" smtClean="0"/>
              <a:t>outputs (parameters)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266971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789629"/>
            <a:ext cx="377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two blocks above are examples of My Blocks: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Move_Inches</a:t>
            </a:r>
            <a:r>
              <a:rPr lang="en-US" dirty="0" smtClean="0"/>
              <a:t> tells the robot to move the number of inches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Turn_Degrees</a:t>
            </a:r>
            <a:r>
              <a:rPr lang="en-US" dirty="0" smtClean="0"/>
              <a:t> tells the robot to turn the amount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My Blocks will be taught in separate lessons.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 you use a my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276736"/>
            <a:ext cx="7336707" cy="476258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Whenever the </a:t>
            </a:r>
            <a:r>
              <a:rPr lang="en-US" sz="2400" dirty="0"/>
              <a:t>robot is going to repeat an action inside your </a:t>
            </a:r>
            <a:r>
              <a:rPr lang="en-US" sz="2400" dirty="0" smtClean="0"/>
              <a:t>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When code is repeated in a </a:t>
            </a:r>
            <a:r>
              <a:rPr lang="en-US" sz="2400" dirty="0"/>
              <a:t>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Organize and simplify your code 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Example: You have </a:t>
            </a:r>
            <a:r>
              <a:rPr lang="en-US" sz="2400" dirty="0"/>
              <a:t>2 different versions of a robot run in FLL and the first half of both of them are identical, then making the first half of the code into a My Block allows you to “clean up your code” in both programs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65" y="1009567"/>
            <a:ext cx="1213540" cy="12859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40" y="1212528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>
                <a:solidFill>
                  <a:srgbClr val="0000FF"/>
                </a:solidFill>
              </a:rPr>
              <a:t>Because of My Blocks, your missions will look like this…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Instead of this….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329B65"/>
                </a:solidFill>
              </a:rPr>
              <a:t>This makes your code easier to read and easier to modify!!! </a:t>
            </a: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DISCUSSION: What makes a useful my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Note: Making My Blocks with inputs and outputs can make them far more useful. However, you need to be careful not to make the My Block too complicated.</a:t>
            </a:r>
          </a:p>
          <a:p>
            <a:endParaRPr lang="en-US" dirty="0" smtClean="0"/>
          </a:p>
          <a:p>
            <a:r>
              <a:rPr lang="en-US" dirty="0" smtClean="0"/>
              <a:t>Question: Look at the list of three My Blocks below.  Which ones do you think are useful for a team to use?</a:t>
            </a:r>
          </a:p>
          <a:p>
            <a:pPr lvl="1"/>
            <a:r>
              <a:rPr lang="en-US" dirty="0" smtClean="0"/>
              <a:t>Move5CM (Moves the robot five centimeters)</a:t>
            </a:r>
          </a:p>
          <a:p>
            <a:pPr lvl="1"/>
            <a:r>
              <a:rPr lang="en-US" dirty="0" err="1" smtClean="0"/>
              <a:t>MoveCM</a:t>
            </a:r>
            <a:r>
              <a:rPr lang="en-US" dirty="0" smtClean="0"/>
              <a:t> with a centimeter and power input</a:t>
            </a:r>
          </a:p>
          <a:p>
            <a:pPr lvl="1"/>
            <a:r>
              <a:rPr lang="en-US" dirty="0" err="1" smtClean="0"/>
              <a:t>MoveCM</a:t>
            </a:r>
            <a:r>
              <a:rPr lang="en-US" dirty="0" smtClean="0"/>
              <a:t> with centimeter, power, angle, coast/brake, etc. inputs</a:t>
            </a:r>
          </a:p>
          <a:p>
            <a:endParaRPr lang="en-US" dirty="0" smtClean="0"/>
          </a:p>
          <a:p>
            <a:r>
              <a:rPr lang="en-US" dirty="0" smtClean="0"/>
              <a:t>Answer: </a:t>
            </a:r>
          </a:p>
          <a:p>
            <a:pPr lvl="1"/>
            <a:r>
              <a:rPr lang="en-US" dirty="0" smtClean="0"/>
              <a:t>Move5CM may be used often, but you will be forced to make other My Blocks for other distances. This will not be fixable later. </a:t>
            </a:r>
          </a:p>
          <a:p>
            <a:pPr lvl="1"/>
            <a:r>
              <a:rPr lang="en-US" dirty="0" err="1" smtClean="0"/>
              <a:t>MoveCM</a:t>
            </a:r>
            <a:r>
              <a:rPr lang="en-US" dirty="0" smtClean="0"/>
              <a:t> with centimeters and power as inputs is probably the best choice. </a:t>
            </a:r>
          </a:p>
          <a:p>
            <a:pPr lvl="1"/>
            <a:r>
              <a:rPr lang="en-US" dirty="0" err="1" smtClean="0"/>
              <a:t>MoveCM</a:t>
            </a:r>
            <a:r>
              <a:rPr lang="en-US" dirty="0" smtClean="0"/>
              <a:t> with centimeters, power, angle, coast/brake, etc. might be most customizable, but some of the inputs might never be used.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Highlight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199" y="1002794"/>
            <a:ext cx="2890007" cy="5355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this lesson, our goal is to move a </a:t>
            </a:r>
            <a:r>
              <a:rPr lang="en-US" dirty="0" smtClean="0">
                <a:solidFill>
                  <a:srgbClr val="FF0000"/>
                </a:solidFill>
              </a:rPr>
              <a:t>desired amount of rotations</a:t>
            </a:r>
            <a:r>
              <a:rPr lang="en-US" dirty="0" smtClean="0">
                <a:solidFill>
                  <a:schemeClr val="tx1"/>
                </a:solidFill>
              </a:rPr>
              <a:t> at a </a:t>
            </a:r>
            <a:r>
              <a:rPr lang="en-US" dirty="0" smtClean="0">
                <a:solidFill>
                  <a:srgbClr val="FF0000"/>
                </a:solidFill>
              </a:rPr>
              <a:t>desired power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return the ultrasonic value</a:t>
            </a:r>
            <a:r>
              <a:rPr lang="en-US" dirty="0" smtClean="0">
                <a:solidFill>
                  <a:schemeClr val="tx1"/>
                </a:solidFill>
              </a:rPr>
              <a:t> at the end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Step 1: Select the two blocks in the code that you want to turn into a My Block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5" y="4197826"/>
            <a:ext cx="5087989" cy="1783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03919" y="4351302"/>
            <a:ext cx="3997305" cy="14118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6200" y="1112584"/>
            <a:ext cx="43542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Question</a:t>
            </a:r>
            <a:r>
              <a:rPr lang="en-US" dirty="0">
                <a:solidFill>
                  <a:srgbClr val="00B050"/>
                </a:solidFill>
              </a:rPr>
              <a:t>: What </a:t>
            </a:r>
            <a:r>
              <a:rPr lang="en-US" dirty="0" smtClean="0">
                <a:solidFill>
                  <a:srgbClr val="00B050"/>
                </a:solidFill>
              </a:rPr>
              <a:t>would be the </a:t>
            </a:r>
            <a:r>
              <a:rPr lang="en-US" dirty="0">
                <a:solidFill>
                  <a:srgbClr val="00B050"/>
                </a:solidFill>
              </a:rPr>
              <a:t>input(s) and output(s</a:t>
            </a:r>
            <a:r>
              <a:rPr lang="en-US" dirty="0" smtClean="0">
                <a:solidFill>
                  <a:srgbClr val="00B050"/>
                </a:solidFill>
              </a:rPr>
              <a:t>) for our My Block?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Answer: The inputs </a:t>
            </a:r>
            <a:r>
              <a:rPr lang="en-US" dirty="0" smtClean="0">
                <a:solidFill>
                  <a:srgbClr val="FF0000"/>
                </a:solidFill>
              </a:rPr>
              <a:t>are power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rotations</a:t>
            </a:r>
            <a:r>
              <a:rPr lang="en-US" dirty="0">
                <a:solidFill>
                  <a:srgbClr val="FF0000"/>
                </a:solidFill>
              </a:rPr>
              <a:t>. The Output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distance measured </a:t>
            </a:r>
            <a:r>
              <a:rPr lang="en-US" dirty="0" smtClean="0">
                <a:solidFill>
                  <a:srgbClr val="FF0000"/>
                </a:solidFill>
              </a:rPr>
              <a:t>by the ultrasonic sensor.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Launch My block builder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30533" y="1256669"/>
            <a:ext cx="3231016" cy="1912177"/>
            <a:chOff x="180892" y="1764946"/>
            <a:chExt cx="3348996" cy="2211436"/>
          </a:xfrm>
        </p:grpSpPr>
        <p:pic>
          <p:nvPicPr>
            <p:cNvPr id="6" name="Picture 5" descr="Screen Shot 2014-08-08 at 7.12.4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70" y="1764946"/>
              <a:ext cx="3332218" cy="221143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80892" y="1895912"/>
              <a:ext cx="1295570" cy="2080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9714" y="1895912"/>
              <a:ext cx="470174" cy="1744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2248" y="3448624"/>
              <a:ext cx="1787466" cy="200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0554" y="1788876"/>
            <a:ext cx="3026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A: Go to Tools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My Block Builder - </a:t>
            </a:r>
            <a:r>
              <a:rPr lang="en-US" dirty="0" smtClean="0">
                <a:solidFill>
                  <a:srgbClr val="00B050"/>
                </a:solidFill>
              </a:rPr>
              <a:t>If you encounter an error, view the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B: Pick a My Block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C. Add a 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D. Select an Icon for the whole My Block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5266650" y="3409773"/>
            <a:ext cx="3115368" cy="27935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91773" y="4840096"/>
            <a:ext cx="2644108" cy="100667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1350" y="4505136"/>
            <a:ext cx="129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Move Rotations and output Ultrasonic</a:t>
            </a:r>
            <a:endParaRPr lang="en-US" sz="6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6884" y="1471931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5113675" y="443644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566" y="1178456"/>
            <a:ext cx="1549372" cy="58679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53669" y="4501036"/>
            <a:ext cx="942100" cy="1824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2276" t="29131" r="38679" b="60937"/>
          <a:stretch/>
        </p:blipFill>
        <p:spPr>
          <a:xfrm>
            <a:off x="3480994" y="4675011"/>
            <a:ext cx="1646467" cy="1393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flipH="1">
            <a:off x="8153045" y="446666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098910" y="515876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67897" y="4501036"/>
            <a:ext cx="1185147" cy="2638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6001" y="4981505"/>
            <a:ext cx="662974" cy="5753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MESSAGES in the MY Block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1: You must be on a diagram with a selection to create a My Block: </a:t>
            </a:r>
          </a:p>
          <a:p>
            <a:pPr lvl="1"/>
            <a:r>
              <a:rPr lang="en-US" dirty="0" smtClean="0"/>
              <a:t>SOLUTION: You need to highlight all the blocks again before going into My Block Builder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ERROR 2: Start Blocks are not allowed in the selection when creating My Blocks. Remove any Start Blocks from your selection and try making your My Block again.</a:t>
            </a:r>
          </a:p>
          <a:p>
            <a:pPr lvl="1"/>
            <a:r>
              <a:rPr lang="en-US" dirty="0" smtClean="0"/>
              <a:t>SOLUTION: Un-highlight the start block before going into My Block Builder</a:t>
            </a:r>
          </a:p>
          <a:p>
            <a:endParaRPr lang="en-US" dirty="0" smtClean="0"/>
          </a:p>
          <a:p>
            <a:r>
              <a:rPr lang="en-US" b="0" dirty="0" smtClean="0"/>
              <a:t>If you continue to have trouble at this step, just select a single block in your program and create a My Block from it. You can edit add more blocks to a My Block at any time. However, you cannot change the inputs and outputs of a My Block after creation.</a:t>
            </a:r>
          </a:p>
          <a:p>
            <a:r>
              <a:rPr lang="en-US" dirty="0" smtClean="0"/>
              <a:t>If know of any other errors, please contact us: </a:t>
            </a:r>
            <a:r>
              <a:rPr lang="en-US" dirty="0" smtClean="0">
                <a:hlinkClick r:id="rId2"/>
              </a:rPr>
              <a:t>team@ev3lessons.com</a:t>
            </a:r>
            <a:r>
              <a:rPr lang="en-US" dirty="0" smtClean="0"/>
              <a:t> and we will add them.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7833</TotalTime>
  <Words>1318</Words>
  <Application>Microsoft Office PowerPoint</Application>
  <PresentationFormat>On-screen Show (4:3)</PresentationFormat>
  <Paragraphs>187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Helvetica Neue</vt:lpstr>
      <vt:lpstr>Wingdings</vt:lpstr>
      <vt:lpstr>Essential</vt:lpstr>
      <vt:lpstr>INTERMEDIATE PROGRAMMING Lesson</vt:lpstr>
      <vt:lpstr>Lesson Objectives</vt:lpstr>
      <vt:lpstr>What is a My Block?</vt:lpstr>
      <vt:lpstr>When do you use a my block</vt:lpstr>
      <vt:lpstr>Why should you bother?</vt:lpstr>
      <vt:lpstr>DISCUSSION: What makes a useful my block</vt:lpstr>
      <vt:lpstr>Step 1: Highlight Blocks</vt:lpstr>
      <vt:lpstr>Step 2: Launch My block builder</vt:lpstr>
      <vt:lpstr>COMMON ERROR MESSAGES in the MY Block BUilder</vt:lpstr>
      <vt:lpstr>Step 3: Add Inputs/outputs (parameters)</vt:lpstr>
      <vt:lpstr>Step 4: Setup parameter for power</vt:lpstr>
      <vt:lpstr>Step 5: Setup parameter for Rotation</vt:lpstr>
      <vt:lpstr>Step 6: Setup parameter for Ultrasonic</vt:lpstr>
      <vt:lpstr>Step 7: Setup Parameter icons</vt:lpstr>
      <vt:lpstr>Step 8: ADD Data Wires</vt:lpstr>
      <vt:lpstr>WHERE is the My block?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Sanjay Seshan</cp:lastModifiedBy>
  <cp:revision>44</cp:revision>
  <dcterms:created xsi:type="dcterms:W3CDTF">2014-08-07T02:19:13Z</dcterms:created>
  <dcterms:modified xsi:type="dcterms:W3CDTF">2015-11-03T01:25:08Z</dcterms:modified>
</cp:coreProperties>
</file>