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681544" cy="4023360"/>
          </a:xfrm>
        </p:spPr>
        <p:txBody>
          <a:bodyPr>
            <a:normAutofit/>
          </a:bodyPr>
          <a:lstStyle/>
          <a:p>
            <a:r>
              <a:rPr lang="en-US" dirty="0"/>
              <a:t>This lesson was written by Team 3659 NeXT </a:t>
            </a:r>
            <a:r>
              <a:rPr lang="en-US" dirty="0" smtClean="0"/>
              <a:t>GEN, with some edits by EV3Lessons</a:t>
            </a:r>
          </a:p>
          <a:p>
            <a:r>
              <a:rPr lang="en-US" dirty="0" smtClean="0"/>
              <a:t>You can </a:t>
            </a:r>
            <a:r>
              <a:rPr lang="en-US" dirty="0"/>
              <a:t>contact Team 3659 NeXT GEN through </a:t>
            </a:r>
            <a:r>
              <a:rPr lang="en-US" dirty="0" smtClean="0"/>
              <a:t>their Facebook page: </a:t>
            </a:r>
            <a:r>
              <a:rPr lang="en-US" dirty="0"/>
              <a:t>Garrett County </a:t>
            </a:r>
            <a:r>
              <a:rPr lang="en-US" dirty="0" smtClean="0"/>
              <a:t>FIRST LEGO </a:t>
            </a:r>
            <a:r>
              <a:rPr lang="en-US" dirty="0"/>
              <a:t>League Team 3659. </a:t>
            </a:r>
            <a:endParaRPr lang="en-US" dirty="0" smtClean="0"/>
          </a:p>
          <a:p>
            <a:r>
              <a:rPr lang="en-US" dirty="0" smtClean="0"/>
              <a:t>More lessons available at www.ev3lesssons.com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8/24/2017)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241739" y="3890368"/>
            <a:ext cx="8620008" cy="2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83</Words>
  <Application>Microsoft Macintosh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Experts</vt:lpstr>
      <vt:lpstr>Coming Soon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22</cp:revision>
  <cp:lastPrinted>2017-08-26T14:01:24Z</cp:lastPrinted>
  <dcterms:created xsi:type="dcterms:W3CDTF">2017-08-13T17:46:18Z</dcterms:created>
  <dcterms:modified xsi:type="dcterms:W3CDTF">2017-08-26T14:53:03Z</dcterms:modified>
</cp:coreProperties>
</file>