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38"/>
  </p:normalViewPr>
  <p:slideViewPr>
    <p:cSldViewPr snapToGrid="0" snapToObjects="1">
      <p:cViewPr>
        <p:scale>
          <a:sx n="104" d="100"/>
          <a:sy n="104" d="100"/>
        </p:scale>
        <p:origin x="153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Background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Not the Droids YOU ARE LOOKING FOR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3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34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Doing Background Research</vt:lpstr>
      <vt:lpstr>Coming Soon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22</cp:revision>
  <cp:lastPrinted>2017-08-26T14:01:24Z</cp:lastPrinted>
  <dcterms:created xsi:type="dcterms:W3CDTF">2017-08-13T17:46:18Z</dcterms:created>
  <dcterms:modified xsi:type="dcterms:W3CDTF">2017-08-26T14:01:51Z</dcterms:modified>
</cp:coreProperties>
</file>