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38"/>
  </p:normalViewPr>
  <p:slideViewPr>
    <p:cSldViewPr snapToGrid="0" snapToObjects="1">
      <p:cViewPr>
        <p:scale>
          <a:sx n="104" d="100"/>
          <a:sy n="104" d="100"/>
        </p:scale>
        <p:origin x="153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25" y="3297658"/>
            <a:ext cx="8017477" cy="91104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51" y="4446449"/>
            <a:ext cx="7543800" cy="4889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F52-0925-2547-8DD1-56062ED378CC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8450"/>
            <a:ext cx="8371059" cy="28461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905744" y="5680860"/>
            <a:ext cx="7543800" cy="4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RESEARCH PROJECT LESSONS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CBB-5BD5-6147-8DD8-37FC601A81B4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3D87-13ED-BA40-9CD5-F9989081E091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5AC-688C-954B-B5EC-73EEE42FB103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537-2B83-E04E-AF06-D2C31CAF4630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083" y="286604"/>
            <a:ext cx="8541834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083" y="1845734"/>
            <a:ext cx="4225197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6"/>
            <a:ext cx="4179477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A73-74E9-5F41-A0C6-B5BD56A03507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9150-E4DA-974B-868F-BECC03669E6B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36C1-5310-E048-9F71-4AD35E4ECB0E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E129-F47D-AB47-B2E5-49EDD32BA4D8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E0D22B-CB3C-484F-9BD2-5A3DD0134A39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28-D90E-D348-BAF2-E30E4AEA0469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739" y="286604"/>
            <a:ext cx="868154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9" y="1845734"/>
            <a:ext cx="8681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335AD2-DA9E-B347-B26E-4A9D4805EE7F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Background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Not the Droids YOU ARE LOOKING FOR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23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34</Words>
  <Application>Microsoft Macintosh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Doing Background Research</vt:lpstr>
      <vt:lpstr>Coming Soon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20</cp:revision>
  <dcterms:created xsi:type="dcterms:W3CDTF">2017-08-13T17:46:18Z</dcterms:created>
  <dcterms:modified xsi:type="dcterms:W3CDTF">2017-08-26T14:00:08Z</dcterms:modified>
</cp:coreProperties>
</file>