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8"/>
  </p:normalViewPr>
  <p:slideViewPr>
    <p:cSldViewPr snapToGrid="0" snapToObjects="1">
      <p:cViewPr>
        <p:scale>
          <a:sx n="104" d="100"/>
          <a:sy n="104" d="100"/>
        </p:scale>
        <p:origin x="153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F52-0925-2547-8DD1-56062ED378CC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8450"/>
            <a:ext cx="8371059" cy="28461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PROJECT LESSONS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CBB-5BD5-6147-8DD8-37FC601A81B4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3D87-13ED-BA40-9CD5-F9989081E091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5AC-688C-954B-B5EC-73EEE42FB103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537-2B83-E04E-AF06-D2C31CAF4630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A73-74E9-5F41-A0C6-B5BD56A03507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9150-E4DA-974B-868F-BECC03669E6B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36C1-5310-E048-9F71-4AD35E4ECB0E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E129-F47D-AB47-B2E5-49EDD32BA4D8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0D22B-CB3C-484F-9BD2-5A3DD0134A3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28-D90E-D348-BAF2-E30E4AEA046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335AD2-DA9E-B347-B26E-4A9D4805EE7F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Innovative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Not the Droids YOU ARE LOOKING 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3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33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Innovative Solution</vt:lpstr>
      <vt:lpstr>Coming Soon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23</cp:revision>
  <cp:lastPrinted>2017-08-26T14:01:24Z</cp:lastPrinted>
  <dcterms:created xsi:type="dcterms:W3CDTF">2017-08-13T17:46:18Z</dcterms:created>
  <dcterms:modified xsi:type="dcterms:W3CDTF">2017-08-26T14:02:29Z</dcterms:modified>
</cp:coreProperties>
</file>