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32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Sharing</vt:lpstr>
      <vt:lpstr>Coming Soon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24</cp:revision>
  <cp:lastPrinted>2017-08-26T14:02:33Z</cp:lastPrinted>
  <dcterms:created xsi:type="dcterms:W3CDTF">2017-08-13T17:46:18Z</dcterms:created>
  <dcterms:modified xsi:type="dcterms:W3CDTF">2017-08-26T14:02:45Z</dcterms:modified>
</cp:coreProperties>
</file>