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0" r:id="rId5"/>
    <p:sldId id="271" r:id="rId6"/>
    <p:sldId id="257" r:id="rId7"/>
    <p:sldId id="25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5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" y="400588"/>
            <a:ext cx="4857665" cy="200143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INTERMEDIATE PROGRAMMING LESSON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Brick button AS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your brick buttons as sensors</a:t>
            </a:r>
          </a:p>
          <a:p>
            <a:endParaRPr lang="en-US" dirty="0" smtClean="0"/>
          </a:p>
          <a:p>
            <a:r>
              <a:rPr lang="en-US" dirty="0" smtClean="0"/>
              <a:t>Prerequisites: Display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Brick Buttons?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n-US" dirty="0" smtClean="0"/>
              <a:t>The Brick Buttons are the five buttons on the EV3 Brick (all buttons except the Back button)</a:t>
            </a:r>
          </a:p>
          <a:p>
            <a:r>
              <a:rPr lang="en-US" dirty="0" smtClean="0"/>
              <a:t>They can be used as sensors to detect if a button has been pressed, to find out which button was pressed and to control your program</a:t>
            </a:r>
          </a:p>
          <a:p>
            <a:r>
              <a:rPr lang="en-US" dirty="0" smtClean="0"/>
              <a:t>You can even use them to track if the button was pressed and then released in the past (like Bumped for the Touch Sensor)</a:t>
            </a:r>
          </a:p>
          <a:p>
            <a:r>
              <a:rPr lang="en-US" dirty="0" smtClean="0"/>
              <a:t>Note: You cannot detect if two buttons are pressed at the same time</a:t>
            </a:r>
          </a:p>
          <a:p>
            <a:r>
              <a:rPr lang="en-US" dirty="0" smtClean="0"/>
              <a:t>Wait Blocks, Switches, Loops and the Brick Buttons Programming Blocks all let you use the brick buttons as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Challenge 1: Button Press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Program your robot to move forward until a button is pressed. Just </a:t>
            </a:r>
            <a:r>
              <a:rPr lang="en-US" dirty="0"/>
              <a:t>like in the beginner lessons that used sensors, you will use a Wait For block to complete this challenge.</a:t>
            </a:r>
          </a:p>
          <a:p>
            <a:r>
              <a:rPr lang="en-US" dirty="0" smtClean="0"/>
              <a:t>A good use for such a program might be to help you debug. Adding a Wait For Button Press in your code helps you run parts of your code and check for errors.</a:t>
            </a:r>
          </a:p>
          <a:p>
            <a:r>
              <a:rPr lang="en-US" b="1" dirty="0" smtClean="0"/>
              <a:t>STEP 1: </a:t>
            </a:r>
            <a:r>
              <a:rPr lang="en-US" dirty="0" smtClean="0"/>
              <a:t>Turn on motor in your Move Steering Block</a:t>
            </a:r>
          </a:p>
          <a:p>
            <a:r>
              <a:rPr lang="en-US" b="1" dirty="0" smtClean="0"/>
              <a:t>STEP 2: </a:t>
            </a:r>
            <a:r>
              <a:rPr lang="en-US" dirty="0" smtClean="0"/>
              <a:t>Add a Wait For Button Press (Middle Button)</a:t>
            </a:r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Stop Motors after the button is pressed.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Menu With Buttons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 smtClean="0"/>
              <a:t>Create an onscreen menu using the brick buttons that does a different action based on which button is pressed. The actions to program are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874" y="276690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STEP 1: Use four Display Blocks to display the  4 actions </a:t>
            </a:r>
            <a:r>
              <a:rPr lang="en-US" dirty="0"/>
              <a:t>on the screen </a:t>
            </a:r>
            <a:r>
              <a:rPr lang="en-US" dirty="0" smtClean="0"/>
              <a:t>so it will look like the image on the right</a:t>
            </a:r>
          </a:p>
          <a:p>
            <a:endParaRPr lang="en-US" dirty="0"/>
          </a:p>
          <a:p>
            <a:r>
              <a:rPr lang="en-US" dirty="0" smtClean="0"/>
              <a:t>STEP 2: Add a Wait For button press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Add a </a:t>
            </a:r>
            <a:r>
              <a:rPr lang="en-US" dirty="0"/>
              <a:t>S</a:t>
            </a:r>
            <a:r>
              <a:rPr lang="en-US" dirty="0" smtClean="0"/>
              <a:t>witch Block and based </a:t>
            </a:r>
            <a:r>
              <a:rPr lang="en-US" dirty="0"/>
              <a:t>on </a:t>
            </a:r>
            <a:r>
              <a:rPr lang="en-US" dirty="0" smtClean="0"/>
              <a:t>which button is pressed, </a:t>
            </a:r>
            <a:r>
              <a:rPr lang="en-US" dirty="0"/>
              <a:t>run the code for </a:t>
            </a:r>
            <a:r>
              <a:rPr lang="en-US" dirty="0" smtClean="0"/>
              <a:t>the four actions – left, right, forward, backward</a:t>
            </a:r>
          </a:p>
          <a:p>
            <a:endParaRPr lang="en-US" dirty="0" smtClean="0"/>
          </a:p>
          <a:p>
            <a:r>
              <a:rPr lang="en-US" dirty="0" smtClean="0"/>
              <a:t>STEP 4: Place all the above Blocks in a loop that runs forever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if the action in the switch block is very quick (like adding to a variable or displaying a sensor value), the above loop and selected action will run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501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 PROGRAMMING LESSON</vt:lpstr>
      <vt:lpstr>Lesson Objectives</vt:lpstr>
      <vt:lpstr>What are the Brick Buttons?</vt:lpstr>
      <vt:lpstr>Challenge 1: Button Press &amp; Debugging</vt:lpstr>
      <vt:lpstr>Challenge 1 Solution</vt:lpstr>
      <vt:lpstr>Challenge 2: Menu With Buttons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Sanjay Seshan</cp:lastModifiedBy>
  <cp:revision>17</cp:revision>
  <dcterms:created xsi:type="dcterms:W3CDTF">2014-11-29T19:53:57Z</dcterms:created>
  <dcterms:modified xsi:type="dcterms:W3CDTF">2015-11-14T03:16:15Z</dcterms:modified>
</cp:coreProperties>
</file>