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6271" autoAdjust="0"/>
  </p:normalViewPr>
  <p:slideViewPr>
    <p:cSldViewPr snapToGrid="0" snapToObjects="1">
      <p:cViewPr varScale="1">
        <p:scale>
          <a:sx n="98" d="100"/>
          <a:sy n="98" d="100"/>
        </p:scale>
        <p:origin x="184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Color Sensor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5185954"/>
            <a:ext cx="1304237" cy="12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C</a:t>
            </a:r>
            <a:r>
              <a:rPr lang="en-US" dirty="0" smtClean="0"/>
              <a:t>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color sensor?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USES:</a:t>
            </a:r>
          </a:p>
          <a:p>
            <a:pPr marL="800100" lvl="1" indent="-342900"/>
            <a:r>
              <a:rPr lang="en-US" dirty="0"/>
              <a:t>Move until a line</a:t>
            </a:r>
          </a:p>
          <a:p>
            <a:pPr marL="800100" lvl="1" indent="-342900"/>
            <a:r>
              <a:rPr lang="en-US" dirty="0"/>
              <a:t>Follow a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Color</a:t>
            </a:r>
          </a:p>
          <a:p>
            <a:r>
              <a:rPr lang="en-US" dirty="0" smtClean="0"/>
              <a:t>Step 2: </a:t>
            </a:r>
            <a:r>
              <a:rPr lang="en-US" dirty="0"/>
              <a:t>Use the color sensor in COLOR MODE</a:t>
            </a:r>
          </a:p>
          <a:p>
            <a:r>
              <a:rPr lang="en-US" dirty="0" smtClean="0"/>
              <a:t>Step 3: Coast or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 Solution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Color is Green (#3)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color with the color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Brake will 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6210</TotalTime>
  <Words>532</Words>
  <Application>Microsoft Macintosh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What is a sensor?</vt:lpstr>
      <vt:lpstr>What is the color sensor? </vt:lpstr>
      <vt:lpstr>ANOTHER MOVE STEERING TIP: COAST or Brake?</vt:lpstr>
      <vt:lpstr>COLOR SENSOR CHALLENGE</vt:lpstr>
      <vt:lpstr>Color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dcterms:created xsi:type="dcterms:W3CDTF">2014-08-07T02:19:13Z</dcterms:created>
  <dcterms:modified xsi:type="dcterms:W3CDTF">2015-11-14T12:57:28Z</dcterms:modified>
</cp:coreProperties>
</file>