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5"/>
  </p:notesMasterIdLst>
  <p:handoutMasterIdLst>
    <p:handoutMasterId r:id="rId16"/>
  </p:handoutMasterIdLst>
  <p:sldIdLst>
    <p:sldId id="408" r:id="rId3"/>
    <p:sldId id="418" r:id="rId4"/>
    <p:sldId id="414" r:id="rId5"/>
    <p:sldId id="415" r:id="rId6"/>
    <p:sldId id="416" r:id="rId7"/>
    <p:sldId id="411" r:id="rId8"/>
    <p:sldId id="412" r:id="rId9"/>
    <p:sldId id="417" r:id="rId10"/>
    <p:sldId id="330" r:id="rId11"/>
    <p:sldId id="348" r:id="rId12"/>
    <p:sldId id="413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6271" autoAdjust="0"/>
  </p:normalViewPr>
  <p:slideViewPr>
    <p:cSldViewPr snapToGrid="0" snapToObjects="1">
      <p:cViewPr>
        <p:scale>
          <a:sx n="95" d="100"/>
          <a:sy n="95" d="100"/>
        </p:scale>
        <p:origin x="280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09A-DFCF-9948-99C0-8E35366B8AF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7D03-BC31-534C-B2AB-29199FB4C0F2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4D12-1342-E14C-90E7-03D0D9B05B75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7458-8A98-8B4E-961F-FA12D0B74031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361C-59F1-1448-9277-DB2B0528CEFF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A06A-90E1-7E47-9839-B526382D420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33E3-A2E2-1745-B5B2-42BB2C97642A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ED15-093D-564F-96D8-88A1E10AE60C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7D48-330A-0C4C-AB3F-503D0829F04F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89B7-298B-E247-85D8-5BE001B1B347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9FD5-2A98-6443-A16B-D1F301A4B0E5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B6AA-FBA4-C841-856B-92C0BB99EB1B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2F92-0729-664D-AB05-BB5278773CA5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3D31-EBC4-CB45-8A03-DA5119396400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049D-AE0F-8A4A-85C4-C93FFAC412C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AA-1462-9846-BB96-903D8808102D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5F0D-AF48-D44D-AB6D-4896756761DA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D4A3-CD2E-1540-B1DF-B19E1FDD6235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C896-F499-0844-A5F6-F4FA5C130CC6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671-228D-5C4E-B916-24D334D43400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E5B2-E53D-B34D-8BEE-7316028BD0F8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BE66-C3A1-1F40-B907-F72013EA63D6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34D5EE3-E270-D846-8ABC-4206D7AE2281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C318-B6C6-DD4C-BD37-EF3071557319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Display Block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0" y="5190565"/>
            <a:ext cx="1340381" cy="1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99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Block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29217" y="3753656"/>
            <a:ext cx="94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Off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Why might you want to know how to use the display block?</a:t>
            </a:r>
          </a:p>
          <a:p>
            <a:pPr lvl="1"/>
            <a:r>
              <a:rPr lang="en-US" altLang="en-US" dirty="0" smtClean="0"/>
              <a:t>You might want to know what the sensor value your robot is seeing</a:t>
            </a:r>
          </a:p>
          <a:p>
            <a:pPr lvl="1"/>
            <a:r>
              <a:rPr lang="en-US" altLang="en-US" dirty="0"/>
              <a:t>Y</a:t>
            </a:r>
            <a:r>
              <a:rPr lang="en-US" altLang="en-US" dirty="0" smtClean="0"/>
              <a:t>ou might have to program a robot to stop when the robot reaches a red line but it </a:t>
            </a:r>
            <a:r>
              <a:rPr lang="en-US" altLang="en-US" smtClean="0"/>
              <a:t>stops before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Does the robot see the same thing you see?</a:t>
            </a:r>
          </a:p>
          <a:p>
            <a:pPr lvl="2"/>
            <a:r>
              <a:rPr lang="en-US" altLang="en-US" dirty="0" smtClean="0"/>
              <a:t>You can display the value on the screen and check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It’s a great debugging tool.  You can learn more about debugging code in one of our Intermediate lessons.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to use the Display Block to display text and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why the Display Block can be useful in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The Display Block to show information and pictures on the screen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You can control the location and size of text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use this same block to display sensor readings and instructions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Located in Green Tab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ON Display Blocks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Two modes to display </a:t>
            </a:r>
          </a:p>
          <a:p>
            <a:r>
              <a:rPr lang="en-US" altLang="en-US" sz="2400" dirty="0" smtClean="0"/>
              <a:t>Pixel mode (Use for displaying images or text)</a:t>
            </a:r>
          </a:p>
          <a:p>
            <a:pPr lvl="1"/>
            <a:r>
              <a:rPr lang="en-US" altLang="en-US" sz="2200" dirty="0" smtClean="0"/>
              <a:t>178 pixels left and right</a:t>
            </a:r>
          </a:p>
          <a:p>
            <a:pPr lvl="1"/>
            <a:r>
              <a:rPr lang="en-US" altLang="en-US" sz="2200" dirty="0" smtClean="0"/>
              <a:t>128 pixels up and down</a:t>
            </a:r>
          </a:p>
          <a:p>
            <a:r>
              <a:rPr lang="en-US" altLang="en-US" sz="2400" dirty="0" smtClean="0"/>
              <a:t>Grid mode (Easier to use, only works for text mode)</a:t>
            </a:r>
          </a:p>
          <a:p>
            <a:pPr lvl="1"/>
            <a:r>
              <a:rPr lang="en-US" altLang="en-US" sz="2200" dirty="0" smtClean="0"/>
              <a:t>22 columns of 8 pixels each</a:t>
            </a:r>
          </a:p>
          <a:p>
            <a:pPr lvl="1"/>
            <a:r>
              <a:rPr lang="en-US" altLang="en-US" sz="2200" dirty="0" smtClean="0"/>
              <a:t>12 rows of 10 pixels each</a:t>
            </a:r>
          </a:p>
          <a:p>
            <a:pPr lvl="1"/>
            <a:r>
              <a:rPr lang="en-US" altLang="en-US" sz="2200" dirty="0" smtClean="0"/>
              <a:t>Small characters are 1 row and 1 column</a:t>
            </a:r>
          </a:p>
          <a:p>
            <a:pPr lvl="1"/>
            <a:r>
              <a:rPr lang="en-US" altLang="en-US" sz="2200" dirty="0" smtClean="0"/>
              <a:t>Large characters are 2 rows and 2 columns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Text in Grid Mode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644881"/>
            <a:chOff x="2294980" y="1331074"/>
            <a:chExt cx="5224739" cy="464488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Text to be displayed</a:t>
              </a:r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9541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</a:t>
              </a:r>
              <a:r>
                <a:rPr lang="en-US" altLang="en-US" sz="1400" dirty="0"/>
                <a:t>size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small 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en-US" altLang="en-US" sz="1400" dirty="0" smtClean="0"/>
                <a:t>small, bold </a:t>
              </a:r>
              <a:r>
                <a:rPr lang="en-US" altLang="en-US" sz="1400" dirty="0"/>
                <a:t>font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large font</a:t>
              </a:r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Display Preview</a:t>
              </a:r>
              <a:endParaRPr lang="en-US" altLang="en-US" sz="1400" dirty="0"/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9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Erase Screen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Column to start display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Row to start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Black/White Display</a:t>
              </a:r>
              <a:endParaRPr lang="en-US" altLang="en-US" sz="1400" dirty="0"/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/>
                <a:t>Text Size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5"/>
              <a:ext cx="1072382" cy="15364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5"/>
              <a:ext cx="1567139" cy="2403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6086719" y="2487700"/>
              <a:ext cx="523218" cy="871802"/>
            </a:xfrm>
            <a:prstGeom prst="bentConnector4">
              <a:avLst>
                <a:gd name="adj1" fmla="val -43691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Switch Modes</a:t>
            </a:r>
            <a:endParaRPr lang="en-US" altLang="en-US" sz="1400" dirty="0"/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“Switch Modes” icon and hover over “text”. Then click on “grid”. The icon will change into a square with dots.</a:t>
            </a:r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box on the top right to enter the text you want to display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BLOCK </a:t>
            </a:r>
            <a:r>
              <a:rPr lang="en-US" altLang="en-US" dirty="0" smtClean="0"/>
              <a:t>CHALLENGE 1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you write a program to display text in the middle of the screen?</a:t>
            </a:r>
          </a:p>
          <a:p>
            <a:pPr lvl="1"/>
            <a:r>
              <a:rPr lang="en-US" altLang="en-US" smtClean="0"/>
              <a:t>Display “Hello World”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Make the display block run for 3 seconds</a:t>
            </a:r>
          </a:p>
          <a:p>
            <a:endParaRPr lang="en-US" altLang="en-US" smtClean="0"/>
          </a:p>
          <a:p>
            <a:r>
              <a:rPr lang="en-US" altLang="en-US" smtClean="0"/>
              <a:t>Can you also move while doing this?</a:t>
            </a:r>
          </a:p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en-US" altLang="en-US" dirty="0" smtClean="0"/>
              <a:t>Challenge 1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an image in PIXEL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 </a:t>
            </a:r>
          </a:p>
          <a:p>
            <a:r>
              <a:rPr lang="en-US" dirty="0" smtClean="0"/>
              <a:t>Pick Display Block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Step 2:</a:t>
            </a:r>
          </a:p>
          <a:p>
            <a:r>
              <a:rPr lang="en-US" dirty="0"/>
              <a:t>C</a:t>
            </a:r>
            <a:r>
              <a:rPr lang="en-US" dirty="0" smtClean="0"/>
              <a:t>lick on the “Select Mode” which has a folder icon and pick “image”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Step 3:</a:t>
            </a:r>
            <a:endParaRPr lang="en-US" dirty="0"/>
          </a:p>
          <a:p>
            <a:r>
              <a:rPr lang="en-US" dirty="0" smtClean="0"/>
              <a:t>Use the empty box on the top right to pick the image you want to display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BLOCK 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366FF"/>
                </a:solidFill>
              </a:rPr>
              <a:t>Can you display eyes on the screen while moving?  Alternate eyeballs that look left and right.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the Display Block, Motor On and Wait </a:t>
            </a:r>
            <a:r>
              <a:rPr lang="en-US" b="0" dirty="0" smtClean="0"/>
              <a:t>Block</a:t>
            </a:r>
          </a:p>
          <a:p>
            <a:pPr marL="8001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Feel free to have fun with this challenge and make it yours!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6298</TotalTime>
  <Words>630</Words>
  <Application>Microsoft Macintosh PowerPoint</Application>
  <PresentationFormat>On-screen Show (4:3)</PresentationFormat>
  <Paragraphs>111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Tahoma</vt:lpstr>
      <vt:lpstr>Arial</vt:lpstr>
      <vt:lpstr>Essential</vt:lpstr>
      <vt:lpstr>Custom Design</vt:lpstr>
      <vt:lpstr>BEGINNER EV3 PROGRAMMING Lesson</vt:lpstr>
      <vt:lpstr>LESSON OBJECTIVES</vt:lpstr>
      <vt:lpstr>Display Block</vt:lpstr>
      <vt:lpstr>MORE ON Display Blocks</vt:lpstr>
      <vt:lpstr>Displaying Text in Grid Mode</vt:lpstr>
      <vt:lpstr>DISPLAY BLOCK CHALLENGE 1</vt:lpstr>
      <vt:lpstr>Challenge 1 solution</vt:lpstr>
      <vt:lpstr>Displaying an image in PIXEL Mode</vt:lpstr>
      <vt:lpstr>DISPLAY BLOCK CHALLENGE 2</vt:lpstr>
      <vt:lpstr>CHALLENGE 2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1</cp:revision>
  <cp:lastPrinted>2015-11-14T12:58:37Z</cp:lastPrinted>
  <dcterms:created xsi:type="dcterms:W3CDTF">2014-08-07T02:19:13Z</dcterms:created>
  <dcterms:modified xsi:type="dcterms:W3CDTF">2015-11-14T12:58:38Z</dcterms:modified>
</cp:coreProperties>
</file>