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8"/>
  </p:notesMasterIdLst>
  <p:handoutMasterIdLst>
    <p:handoutMasterId r:id="rId9"/>
  </p:handoutMasterIdLst>
  <p:sldIdLst>
    <p:sldId id="408" r:id="rId2"/>
    <p:sldId id="412" r:id="rId3"/>
    <p:sldId id="410" r:id="rId4"/>
    <p:sldId id="403" r:id="rId5"/>
    <p:sldId id="411" r:id="rId6"/>
    <p:sldId id="40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28" autoAdjust="0"/>
    <p:restoredTop sz="96271" autoAdjust="0"/>
  </p:normalViewPr>
  <p:slideViewPr>
    <p:cSldViewPr snapToGrid="0" snapToObjects="1">
      <p:cViewPr varScale="1">
        <p:scale>
          <a:sx n="121" d="100"/>
          <a:sy n="121" d="100"/>
        </p:scale>
        <p:origin x="2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8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44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9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7875-8CB1-8345-9F0C-E2C0AEE5DDC9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8337-FEF1-9C4F-9B94-C4CC29FEEDCB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B3E7-3AFD-0D40-AF6A-A4A3391BA5D3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F6E6-7F1E-FF49-A346-9F74402A4C27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71C-BC17-6C42-AF7C-115179B22B91}" type="datetime1">
              <a:rPr lang="en-US" smtClean="0"/>
              <a:t>11/14/15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0679-EC11-8047-9AC6-8326B1F10CDB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B38A-71FB-FA4B-A89F-44C39431BE17}" type="datetime1">
              <a:rPr lang="en-US" smtClean="0"/>
              <a:t>11/14/15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8FFF-51E7-B949-8C12-DD72996CE2FB}" type="datetime1">
              <a:rPr lang="en-US" smtClean="0"/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C877-DA6A-494F-A066-D0A7F5E95D31}" type="datetime1">
              <a:rPr lang="en-US" smtClean="0"/>
              <a:t>11/14/15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7DFB-D3F8-4E4A-A46C-C3F901998BDB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06AB-8AE5-7247-A0CA-E19CB247BDC0}" type="datetime1">
              <a:rPr lang="en-US" smtClean="0"/>
              <a:t>11/14/15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018E712-267D-EA4C-905C-040E5E25E716}" type="datetime1">
              <a:rPr lang="en-US" smtClean="0"/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am@droidsrobotics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BEGINNER EV3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088" y="2713113"/>
            <a:ext cx="8187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Topics Covered: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Final Challenges</a:t>
            </a: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32" y="5297213"/>
            <a:ext cx="1146269" cy="109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27943"/>
          </a:xfrm>
        </p:spPr>
        <p:txBody>
          <a:bodyPr/>
          <a:lstStyle/>
          <a:p>
            <a:r>
              <a:rPr lang="en-US" dirty="0" smtClean="0"/>
              <a:t>TEACHER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7226"/>
            <a:ext cx="4122736" cy="53615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You can set up any challenge you want using colored electric tape on a white board (available at home improvement/hardware stores).</a:t>
            </a:r>
            <a:r>
              <a:rPr lang="en-US" b="0" dirty="0"/>
              <a:t> </a:t>
            </a:r>
            <a:r>
              <a:rPr lang="en-US" b="0" dirty="0" smtClean="0"/>
              <a:t> You can also use large white poster paper on a hard floor.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Note that the electric tape colors do not match LEGO’s colors. So your sensors may have trouble reading those colors.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You can also use old First Lego League Mats for practice.  They are sometimes available on eBay or other teams.</a:t>
            </a:r>
          </a:p>
          <a:p>
            <a:endParaRPr lang="en-US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36" y="1145453"/>
            <a:ext cx="4071485" cy="270372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28685" y="4013965"/>
            <a:ext cx="4122736" cy="268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The following slides have a few examples of challenges that incorporate the Beginner Lessons.</a:t>
            </a:r>
          </a:p>
          <a:p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68632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Maze 1: MOVING STRAIGHT AND TURNING PRACTICE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79720" y="6390847"/>
            <a:ext cx="3429000" cy="283845"/>
          </a:xfrm>
        </p:spPr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BASE/ START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59711" y="1641201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 smtClean="0"/>
              <a:t>Go out of base</a:t>
            </a:r>
          </a:p>
          <a:p>
            <a:pPr marL="342900" indent="-342900">
              <a:buAutoNum type="arabicParenR"/>
            </a:pPr>
            <a:r>
              <a:rPr lang="en-US" dirty="0" smtClean="0"/>
              <a:t>Turn left into the passage</a:t>
            </a:r>
          </a:p>
          <a:p>
            <a:pPr marL="342900" indent="-342900">
              <a:buAutoNum type="arabicParenR"/>
            </a:pPr>
            <a:r>
              <a:rPr lang="en-US" dirty="0" smtClean="0"/>
              <a:t>Turn right</a:t>
            </a:r>
          </a:p>
          <a:p>
            <a:pPr marL="342900" indent="-342900">
              <a:buAutoNum type="arabicParenR"/>
            </a:pPr>
            <a:r>
              <a:rPr lang="en-US" dirty="0" smtClean="0"/>
              <a:t>Turn right and head to the END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3273287"/>
            <a:ext cx="0" cy="1593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18957" y="3273287"/>
            <a:ext cx="36815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5567" y="2115604"/>
            <a:ext cx="0" cy="1157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408682" y="4121915"/>
            <a:ext cx="0" cy="20434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38478" y="412191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11974" y="272154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192195" y="2057669"/>
            <a:ext cx="2346135" cy="3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MAZE 2: SENSOR USAGE PRACTICE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7134" y="6390847"/>
            <a:ext cx="3429000" cy="283845"/>
          </a:xfrm>
        </p:spPr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4123" y="1349908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Solid North Wall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BASE/ START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84123" y="1627427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73158" y="6138597"/>
            <a:ext cx="2777682" cy="50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Not Touch this.</a:t>
            </a:r>
          </a:p>
          <a:p>
            <a:pPr algn="ctr"/>
            <a:r>
              <a:rPr lang="en-US" dirty="0" smtClean="0"/>
              <a:t>Light box that falls over.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23979" y="2558191"/>
            <a:ext cx="26542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 smtClean="0"/>
              <a:t>Go out of base</a:t>
            </a:r>
          </a:p>
          <a:p>
            <a:pPr marL="342900" indent="-342900">
              <a:buAutoNum type="arabicParenR"/>
            </a:pPr>
            <a:r>
              <a:rPr lang="en-US" dirty="0" smtClean="0"/>
              <a:t>Go up to the North wall and </a:t>
            </a:r>
            <a:r>
              <a:rPr lang="en-US" dirty="0" smtClean="0">
                <a:solidFill>
                  <a:srgbClr val="FF0000"/>
                </a:solidFill>
              </a:rPr>
              <a:t>touch it</a:t>
            </a:r>
            <a:r>
              <a:rPr lang="en-US" dirty="0" smtClean="0"/>
              <a:t>.</a:t>
            </a:r>
          </a:p>
          <a:p>
            <a:pPr marL="342900" indent="-342900">
              <a:buAutoNum type="arabicParenR"/>
            </a:pPr>
            <a:r>
              <a:rPr lang="en-US" dirty="0" smtClean="0"/>
              <a:t>Back up turn and navigate through the passage</a:t>
            </a:r>
          </a:p>
          <a:p>
            <a:pPr marL="342900" indent="-342900">
              <a:buAutoNum type="arabicParenR"/>
            </a:pPr>
            <a:r>
              <a:rPr lang="en-US" dirty="0" smtClean="0"/>
              <a:t>Go to the “do not touch this wall”.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on’t touch it.</a:t>
            </a:r>
          </a:p>
          <a:p>
            <a:pPr marL="342900" indent="-342900">
              <a:buAutoNum type="arabicParenR"/>
            </a:pPr>
            <a:r>
              <a:rPr lang="en-US" dirty="0" smtClean="0"/>
              <a:t>Turn and go to the West wall.</a:t>
            </a:r>
          </a:p>
          <a:p>
            <a:pPr marL="342900" indent="-342900">
              <a:buAutoNum type="arabicParenR"/>
            </a:pPr>
            <a:r>
              <a:rPr lang="en-US" dirty="0" smtClean="0"/>
              <a:t>Turn and head to the END!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 smtClean="0"/>
              <a:t>USE 2-3 SENSORS!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1616669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22285" y="3064313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218957" y="5792559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9375" y="2561780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965121" y="1627427"/>
            <a:ext cx="0" cy="34308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408682" y="2994991"/>
            <a:ext cx="0" cy="31436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789753" y="1659150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761668" y="2255188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3212127" y="2133657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85" y="1841623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3212127" y="2353810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9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ON THE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3429000" cy="23555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Program your robot to move forward and then stop exactly at the 3</a:t>
            </a:r>
            <a:r>
              <a:rPr lang="en-US" baseline="30000" dirty="0" smtClean="0"/>
              <a:t>rd</a:t>
            </a:r>
            <a:r>
              <a:rPr lang="en-US" dirty="0" smtClean="0"/>
              <a:t> line.</a:t>
            </a:r>
          </a:p>
          <a:p>
            <a:r>
              <a:rPr lang="en-US" dirty="0" smtClean="0"/>
              <a:t>You must use a loop and a sensor!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sensor will you use?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67130" y="1948070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67130" y="2749509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67130" y="3537696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67130" y="4339454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251706" y="2821131"/>
            <a:ext cx="0" cy="3036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10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This tutorial was created by Sanjay Seshan and Arvind Seshan from Droids Robotics.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More lessons are available 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Author’s Email: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2/28/2015)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6183</TotalTime>
  <Words>334</Words>
  <Application>Microsoft Macintosh PowerPoint</Application>
  <PresentationFormat>On-screen Show (4:3)</PresentationFormat>
  <Paragraphs>52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Black</vt:lpstr>
      <vt:lpstr>Calibri</vt:lpstr>
      <vt:lpstr>Helvetica Neue</vt:lpstr>
      <vt:lpstr>Arial</vt:lpstr>
      <vt:lpstr>Essential</vt:lpstr>
      <vt:lpstr>BEGINNER EV3 PROGRAMMING Lesson</vt:lpstr>
      <vt:lpstr>TEACHER INSTRUCTIONS</vt:lpstr>
      <vt:lpstr>Maze 1: MOVING STRAIGHT AND TURNING PRACTICE</vt:lpstr>
      <vt:lpstr>MAZE 2: SENSOR USAGE PRACTICE</vt:lpstr>
      <vt:lpstr>STOP ON THE LINE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Srinivasan Seshan</cp:lastModifiedBy>
  <cp:revision>3</cp:revision>
  <cp:lastPrinted>2015-11-14T12:59:16Z</cp:lastPrinted>
  <dcterms:created xsi:type="dcterms:W3CDTF">2014-08-07T02:19:13Z</dcterms:created>
  <dcterms:modified xsi:type="dcterms:W3CDTF">2015-11-14T12:59:17Z</dcterms:modified>
</cp:coreProperties>
</file>