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403" r:id="rId2"/>
    <p:sldId id="407" r:id="rId3"/>
    <p:sldId id="278" r:id="rId4"/>
    <p:sldId id="306" r:id="rId5"/>
    <p:sldId id="405" r:id="rId6"/>
    <p:sldId id="406" r:id="rId7"/>
    <p:sldId id="40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6271" autoAdjust="0"/>
  </p:normalViewPr>
  <p:slideViewPr>
    <p:cSldViewPr snapToGrid="0" snapToObjects="1">
      <p:cViewPr varScale="1">
        <p:scale>
          <a:sx n="121" d="100"/>
          <a:sy n="121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D2C-AB69-4639-85D4-4F22D3C5AB23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63E2-955F-4ADA-850C-47477F514446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BEC-9254-4D86-AFC8-A5E86CA83672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1047-43D6-4172-B18C-66077035C21E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E498-A8BA-402A-B8AE-265D5E7A80E2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EFD0-F26F-4B6A-8703-6BB3C49D1CF7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73FA-4A4D-4536-B587-FE364F00D348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A6B-FBFA-4B1A-8029-13B7ABDAE36F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9EA6-3AA3-4A80-A881-6903ACA21B4A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DF9D-E7CC-4F82-990A-344000B642E3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FCA-853B-4591-AE9A-E05186331CE2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6C0C8C-DDD7-4F58-A33D-9511EFC16315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emf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Repeating Actions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(Loops)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8" y="5171090"/>
            <a:ext cx="1250873" cy="11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repeat an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Loop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79" y="981357"/>
            <a:ext cx="6539432" cy="45635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we move around a box using the commands we already know?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(move + turn) + (move + turn) + (move + turn) 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Loops make repeating a task multiple times easy</a:t>
            </a:r>
          </a:p>
          <a:p>
            <a:pPr lvl="1"/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49" y="5024833"/>
            <a:ext cx="2224239" cy="1480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6" y="3227703"/>
            <a:ext cx="88900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78" y="4732176"/>
            <a:ext cx="5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Is there an easier way?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356" y="5676343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r>
              <a:rPr lang="en-US" dirty="0" smtClean="0"/>
              <a:t>Loops make repeating a task multiple times easy</a:t>
            </a:r>
          </a:p>
          <a:p>
            <a:pPr lvl="1"/>
            <a:r>
              <a:rPr lang="en-US" dirty="0" smtClean="0"/>
              <a:t>KEEP GOING….Forever, for a Count, Until touch (or something else)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38" y="4169674"/>
            <a:ext cx="5943600" cy="15621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3" y="-215123"/>
            <a:ext cx="2000335" cy="133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50" y="3142568"/>
            <a:ext cx="5859984" cy="602742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7191784" y="3326301"/>
            <a:ext cx="671344" cy="10213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Challenge: Write a program to go around a box until </a:t>
            </a:r>
            <a:r>
              <a:rPr lang="en-US" dirty="0" smtClean="0">
                <a:solidFill>
                  <a:srgbClr val="FF0000"/>
                </a:solidFill>
              </a:rPr>
              <a:t>touched.  You must use a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5233" y="3589860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81660" y="3370870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73478" y="3370870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0907" y="3370871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81660" y="4597207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86200" y="3894365"/>
            <a:ext cx="369954" cy="457861"/>
            <a:chOff x="6310708" y="2223671"/>
            <a:chExt cx="809489" cy="898563"/>
          </a:xfrm>
        </p:grpSpPr>
        <p:sp>
          <p:nvSpPr>
            <p:cNvPr id="12" name="Rounded Rectangle 1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6" y="955024"/>
            <a:ext cx="8703300" cy="49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6235</TotalTime>
  <Words>226</Words>
  <Application>Microsoft Macintosh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Helvetica Neue</vt:lpstr>
      <vt:lpstr>Arial</vt:lpstr>
      <vt:lpstr>Essential</vt:lpstr>
      <vt:lpstr>BEGINNER EV3 PROGRAMMING Lesson</vt:lpstr>
      <vt:lpstr>Lesson Objectives</vt:lpstr>
      <vt:lpstr>Repeating an Action</vt:lpstr>
      <vt:lpstr>Loops</vt:lpstr>
      <vt:lpstr>LOOP CHALLENGE</vt:lpstr>
      <vt:lpstr>Loop CHALLENGE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1</cp:revision>
  <dcterms:created xsi:type="dcterms:W3CDTF">2014-08-07T02:19:13Z</dcterms:created>
  <dcterms:modified xsi:type="dcterms:W3CDTF">2015-11-14T13:26:20Z</dcterms:modified>
</cp:coreProperties>
</file>