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302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 autoAdjust="0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53180" y="5916605"/>
            <a:ext cx="475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Moving Straight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181600"/>
            <a:ext cx="1250875" cy="11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en-US" dirty="0" smtClean="0"/>
              <a:t>Try “port view” on </a:t>
            </a:r>
            <a:r>
              <a:rPr lang="en-US" dirty="0"/>
              <a:t>brick (on Brick Apps </a:t>
            </a:r>
            <a:r>
              <a:rPr lang="en-US" dirty="0" smtClean="0"/>
              <a:t>tab)</a:t>
            </a:r>
          </a:p>
          <a:p>
            <a:pPr lvl="1"/>
            <a:r>
              <a:rPr lang="en-US" dirty="0" smtClean="0"/>
              <a:t>Move your robot with your hand from your start line to your end line</a:t>
            </a:r>
          </a:p>
          <a:p>
            <a:pPr lvl="1"/>
            <a:r>
              <a:rPr lang="en-US" dirty="0" smtClean="0"/>
              <a:t>Read how many degrees your robot moved</a:t>
            </a:r>
          </a:p>
          <a:p>
            <a:pPr lvl="1"/>
            <a:r>
              <a:rPr lang="en-US" dirty="0" smtClean="0"/>
              <a:t>Use this number in the Move Steering Block to move the correct distance.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EV3 and Laptop.</a:t>
            </a:r>
          </a:p>
          <a:p>
            <a:endParaRPr lang="en-US" dirty="0"/>
          </a:p>
          <a:p>
            <a:r>
              <a:rPr lang="en-US" dirty="0" smtClean="0"/>
              <a:t>STEP 5: Download to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6265</TotalTime>
  <Words>597</Words>
  <Application>Microsoft Macintosh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Essential</vt:lpstr>
      <vt:lpstr>Custom Design</vt:lpstr>
      <vt:lpstr>BEGINNER EV3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3</cp:revision>
  <dcterms:created xsi:type="dcterms:W3CDTF">2014-08-07T02:19:13Z</dcterms:created>
  <dcterms:modified xsi:type="dcterms:W3CDTF">2015-11-14T13:28:02Z</dcterms:modified>
</cp:coreProperties>
</file>