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0"/>
  </p:notesMasterIdLst>
  <p:handoutMasterIdLst>
    <p:handoutMasterId r:id="rId11"/>
  </p:handoutMasterIdLst>
  <p:sldIdLst>
    <p:sldId id="403" r:id="rId2"/>
    <p:sldId id="406" r:id="rId3"/>
    <p:sldId id="275" r:id="rId4"/>
    <p:sldId id="353" r:id="rId5"/>
    <p:sldId id="354" r:id="rId6"/>
    <p:sldId id="352" r:id="rId7"/>
    <p:sldId id="405" r:id="rId8"/>
    <p:sldId id="40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6271" autoAdjust="0"/>
  </p:normalViewPr>
  <p:slideViewPr>
    <p:cSldViewPr snapToGrid="0" snapToObjects="1">
      <p:cViewPr varScale="1">
        <p:scale>
          <a:sx n="121" d="100"/>
          <a:sy n="121" d="100"/>
        </p:scale>
        <p:origin x="8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31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E0FE-EE9C-49EB-9555-21EB2DB93B97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8268" y="6477001"/>
            <a:ext cx="574937" cy="2839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75A3-1F1D-4421-8955-74BD53F8B6A3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39B7-6891-429B-8370-429B3E570D0C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97CA-7DFC-430B-9E20-B65F1F46D008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8822" y="6385560"/>
            <a:ext cx="592138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970C-03C6-4A67-8654-6EDF5B2928E9}" type="datetime1">
              <a:rPr lang="en-US" smtClean="0"/>
              <a:t>11/14/15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EDCF-0926-4E3C-AC41-330E7F35AA33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5F17-D2D1-4AEF-B540-13389F0E652F}" type="datetime1">
              <a:rPr lang="en-US" smtClean="0"/>
              <a:t>11/14/15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9740-751D-480E-9FDC-A94E7A545D50}" type="datetime1">
              <a:rPr lang="en-US" smtClean="0"/>
              <a:t>11/14/15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2326-C6A9-4EF2-AFFB-743D86162F9B}" type="datetime1">
              <a:rPr lang="en-US" smtClean="0"/>
              <a:t>11/14/15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3277-0581-482E-ABFA-455422493284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7F5A-9711-44A9-BF4D-7B8AE443C151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0F25941-4537-4FA8-A17B-13B23A1E82CC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0" y="6492875"/>
            <a:ext cx="574937" cy="265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eam@droidsrobotics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EV3 PROGRAMMING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320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9613" y="2713113"/>
            <a:ext cx="8187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Topics Covered: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Switches</a:t>
            </a:r>
          </a:p>
          <a:p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8" y="5276193"/>
            <a:ext cx="1250875" cy="119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2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make your robot decide what to do out of different choices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a Switch </a:t>
            </a:r>
            <a:r>
              <a:rPr lang="en-US" smtClean="0"/>
              <a:t>Block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564"/>
            <a:ext cx="3917552" cy="4908435"/>
          </a:xfrm>
        </p:spPr>
        <p:txBody>
          <a:bodyPr>
            <a:normAutofit/>
          </a:bodyPr>
          <a:lstStyle/>
          <a:p>
            <a:r>
              <a:rPr lang="en-US" dirty="0" smtClean="0"/>
              <a:t>Asking the robot a question and doing something different based on the answer</a:t>
            </a:r>
          </a:p>
          <a:p>
            <a:pPr lvl="1"/>
            <a:r>
              <a:rPr lang="en-US" dirty="0" smtClean="0"/>
              <a:t>Example: Does the robot see a line? Or not?</a:t>
            </a:r>
          </a:p>
          <a:p>
            <a:pPr lvl="1"/>
            <a:endParaRPr lang="en-US" dirty="0"/>
          </a:p>
          <a:p>
            <a:r>
              <a:rPr lang="en-US" dirty="0" smtClean="0"/>
              <a:t>Basically a YES/NO QUESTION</a:t>
            </a:r>
          </a:p>
          <a:p>
            <a:r>
              <a:rPr lang="en-US" dirty="0" smtClean="0"/>
              <a:t>Switch blocks are found in the orange/flow tab</a:t>
            </a:r>
            <a:endParaRPr lang="en-US" dirty="0"/>
          </a:p>
          <a:p>
            <a:pPr lvl="2"/>
            <a:endParaRPr lang="en-US" dirty="0" smtClean="0"/>
          </a:p>
        </p:txBody>
      </p:sp>
      <p:pic>
        <p:nvPicPr>
          <p:cNvPr id="5" name="Picture 4" descr="Screen Shot 2014-08-07 at 12.24.1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3" t="10427" r="21841" b="4255"/>
          <a:stretch/>
        </p:blipFill>
        <p:spPr>
          <a:xfrm>
            <a:off x="5362590" y="2001119"/>
            <a:ext cx="2334928" cy="2783608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90" y="288121"/>
            <a:ext cx="3465446" cy="40271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72785" y="3384354"/>
            <a:ext cx="833905" cy="425467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803809" y="3809821"/>
            <a:ext cx="725569" cy="1539323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39812" y="5349144"/>
            <a:ext cx="2220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question being asked:</a:t>
            </a:r>
            <a:r>
              <a:rPr lang="en-US" dirty="0"/>
              <a:t> </a:t>
            </a:r>
            <a:r>
              <a:rPr lang="en-US" dirty="0" smtClean="0"/>
              <a:t>is the touch sensor pressed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964010" y="2189847"/>
            <a:ext cx="1682183" cy="991418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44840" y="1660912"/>
            <a:ext cx="705605" cy="622416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2309" y="5349144"/>
            <a:ext cx="195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this code if the answer is no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84506" y="1014581"/>
            <a:ext cx="195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this code if the answer is yes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015335" y="3560877"/>
            <a:ext cx="1682183" cy="991418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9" idx="0"/>
            <a:endCxn id="21" idx="4"/>
          </p:cNvCxnSpPr>
          <p:nvPr/>
        </p:nvCxnSpPr>
        <p:spPr>
          <a:xfrm flipH="1" flipV="1">
            <a:off x="6856427" y="4552295"/>
            <a:ext cx="211677" cy="796849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95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Block CHALLENGE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4397553" cy="5107594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Challenge:  </a:t>
            </a:r>
            <a:r>
              <a:rPr lang="en-US" sz="2400" dirty="0" smtClean="0"/>
              <a:t>Write a program that changes the display based on if the touch sensor is pressed or not pressed.  </a:t>
            </a:r>
          </a:p>
          <a:p>
            <a:r>
              <a:rPr lang="en-US" sz="2400" dirty="0" smtClean="0"/>
              <a:t>If pressed, your EV3 is happy! Display a smiley face.  If not pressed, the EV3 is sad!  Display a sad face.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Hint: </a:t>
            </a:r>
            <a:r>
              <a:rPr lang="en-US" sz="2400" dirty="0"/>
              <a:t>Y</a:t>
            </a:r>
            <a:r>
              <a:rPr lang="en-US" sz="2400" dirty="0" smtClean="0"/>
              <a:t>ou will need to use the display block, loops and switch blocks!</a:t>
            </a:r>
          </a:p>
        </p:txBody>
      </p:sp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90" y="1038575"/>
            <a:ext cx="3465446" cy="402712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3"/>
          <a:stretch/>
        </p:blipFill>
        <p:spPr>
          <a:xfrm>
            <a:off x="6032227" y="2255401"/>
            <a:ext cx="2041519" cy="197878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 SOLUTION</a:t>
            </a:r>
            <a:endParaRPr lang="en-US" dirty="0"/>
          </a:p>
        </p:txBody>
      </p:sp>
      <p:pic>
        <p:nvPicPr>
          <p:cNvPr id="4" name="Picture 3" descr="Screen Shot 2014-08-08 at 7.03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35362"/>
            <a:ext cx="7717671" cy="5010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96919" y="3429321"/>
            <a:ext cx="163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Block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96919" y="5475637"/>
            <a:ext cx="163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Block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11982" y="4519282"/>
            <a:ext cx="156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 Block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3655" y="5463701"/>
            <a:ext cx="114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03582" y="4431806"/>
            <a:ext cx="1149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Touch Sensor</a:t>
            </a:r>
          </a:p>
          <a:p>
            <a:r>
              <a:rPr lang="en-US" dirty="0" smtClean="0"/>
              <a:t>Selected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Block Challenge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164"/>
            <a:ext cx="8245474" cy="30042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you write a program that display big eyeballs if you touch it once and a sad face if you touch it a second time and toggles back and forth.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 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 descr="Screen Shot 2014-08-08 at 7.06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7" y="2262909"/>
            <a:ext cx="7577277" cy="378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6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2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6286</TotalTime>
  <Words>328</Words>
  <Application>Microsoft Macintosh PowerPoint</Application>
  <PresentationFormat>On-screen Show (4:3)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Black</vt:lpstr>
      <vt:lpstr>Calibri</vt:lpstr>
      <vt:lpstr>Helvetica Neue</vt:lpstr>
      <vt:lpstr>Arial</vt:lpstr>
      <vt:lpstr>Essential</vt:lpstr>
      <vt:lpstr>BEGINNER EV3 PROGRAMMING Lesson</vt:lpstr>
      <vt:lpstr>Lesson Objectives</vt:lpstr>
      <vt:lpstr>Switch Blocks</vt:lpstr>
      <vt:lpstr>Switch Block CHALLENGE 1</vt:lpstr>
      <vt:lpstr>Challenge 1 SOLUTION</vt:lpstr>
      <vt:lpstr>Switch Block Challenge 2</vt:lpstr>
      <vt:lpstr>Challenge 2 solution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Srinivasan Seshan</cp:lastModifiedBy>
  <cp:revision>1</cp:revision>
  <dcterms:created xsi:type="dcterms:W3CDTF">2014-08-07T02:19:13Z</dcterms:created>
  <dcterms:modified xsi:type="dcterms:W3CDTF">2015-11-14T13:34:33Z</dcterms:modified>
</cp:coreProperties>
</file>