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408" r:id="rId2"/>
    <p:sldId id="412" r:id="rId3"/>
    <p:sldId id="414" r:id="rId4"/>
    <p:sldId id="410" r:id="rId5"/>
    <p:sldId id="368" r:id="rId6"/>
    <p:sldId id="369" r:id="rId7"/>
    <p:sldId id="370" r:id="rId8"/>
    <p:sldId id="371" r:id="rId9"/>
    <p:sldId id="413" r:id="rId10"/>
    <p:sldId id="372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DA4-857E-48D4-B925-A292507E194D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9C43-4233-4E6F-901C-53B1AC243578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A0A-CD50-4073-9819-783B87EA2A07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1B0-9793-4E20-B1C0-05789E599AFE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93C8-A4B5-475B-8881-1E3A68C59707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750E-5C4C-42C0-BB41-1E8AFB62005E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936-BE64-42E5-A746-CD4F311B44B0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051B-BC27-47B3-A137-F829C092ABC6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3CFA-57C3-499D-97FD-9ECE987B201A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4356-E203-47A5-8401-17C16F6227B8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484-11F7-4A3C-BD01-B3BC579D5E9D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60A6EEC-1BFA-41E7-A0C8-1B652F0E4665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Ultrasonic Sensor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3" y="5255172"/>
            <a:ext cx="1272848" cy="1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/>
          <a:lstStyle/>
          <a:p>
            <a:r>
              <a:rPr lang="en-US" dirty="0" smtClean="0"/>
              <a:t>Better Dog follower: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1810"/>
            <a:ext cx="8245474" cy="5134353"/>
          </a:xfrm>
        </p:spPr>
        <p:txBody>
          <a:bodyPr/>
          <a:lstStyle/>
          <a:p>
            <a:r>
              <a:rPr lang="en-US" dirty="0" smtClean="0"/>
              <a:t>The previous dog follower kept the robot moving always. This version lets the “dog” rest if it is between 4-6 inches.</a:t>
            </a:r>
            <a:endParaRPr lang="en-US" dirty="0"/>
          </a:p>
        </p:txBody>
      </p:sp>
      <p:pic>
        <p:nvPicPr>
          <p:cNvPr id="7" name="Content Placeholder 3" descr="Screen Shot 2014-08-12 at 8.22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r="463" b="3116"/>
          <a:stretch/>
        </p:blipFill>
        <p:spPr>
          <a:xfrm>
            <a:off x="1911109" y="1959429"/>
            <a:ext cx="6219203" cy="46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Until Ultrasonic Block and the </a:t>
            </a:r>
            <a:r>
              <a:rPr lang="en-US" smtClean="0"/>
              <a:t>Ultrasonic Block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Color 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Our lessons will cover the 4 sensors in green.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27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 smtClean="0"/>
              <a:t>ULTRASONIC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An ultrasonic sensor measures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use it when you need to make sure you are a certain distance away from 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distance can be measured in inches or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 read the ultrasonic sensor, you use the Ultrasonic Block.  To use the ultrasonic to do an action until a distance, you use “Wait Until”</a:t>
            </a:r>
            <a:br>
              <a:rPr lang="en-US" b="0" dirty="0" smtClean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Wait for Ultrasonic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Read Ultrasonic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 smtClean="0"/>
              <a:t>Ultrasonic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Challenge: Make the robot move until it is 5 inches away from the wall.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: Set wait block to use the Ultrasonic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Screen Shot 2014-08-12 at 7.0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56" y="1088588"/>
            <a:ext cx="4074266" cy="35739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pic>
        <p:nvPicPr>
          <p:cNvPr id="4" name="Content Placeholder 3" descr="Screen Shot 2014-08-12 at 7.02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220"/>
          <a:stretch/>
        </p:blipFill>
        <p:spPr>
          <a:xfrm>
            <a:off x="0" y="1249274"/>
            <a:ext cx="8245475" cy="1873913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0"/>
          <a:stretch/>
        </p:blipFill>
        <p:spPr>
          <a:xfrm>
            <a:off x="3536831" y="2977439"/>
            <a:ext cx="4982355" cy="34771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 smtClean="0"/>
              <a:t>Challenge 2: Dog Follower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 the robot is closer than 5 inches away from your hand move backward, otherwise move forward.</a:t>
            </a:r>
          </a:p>
          <a:p>
            <a:r>
              <a:rPr lang="en-US" dirty="0" smtClean="0"/>
              <a:t>Step 1: Drag a loop from the orange tab</a:t>
            </a:r>
          </a:p>
          <a:p>
            <a:r>
              <a:rPr lang="en-US" dirty="0" smtClean="0"/>
              <a:t>Step 2: Drag switch inside loop</a:t>
            </a:r>
          </a:p>
          <a:p>
            <a:r>
              <a:rPr lang="en-US" dirty="0" smtClean="0"/>
              <a:t>Step 3: Set switch to Ultrasonic</a:t>
            </a:r>
          </a:p>
          <a:p>
            <a:r>
              <a:rPr lang="en-US" dirty="0" smtClean="0"/>
              <a:t>Step 4: Set move steering block to ON and place in TRUE</a:t>
            </a:r>
          </a:p>
          <a:p>
            <a:r>
              <a:rPr lang="en-US" dirty="0" smtClean="0"/>
              <a:t>Step 4: </a:t>
            </a:r>
            <a:r>
              <a:rPr lang="en-US" dirty="0"/>
              <a:t>Set move steering block to </a:t>
            </a:r>
            <a:r>
              <a:rPr lang="en-US" dirty="0" smtClean="0"/>
              <a:t>OFF </a:t>
            </a:r>
            <a:r>
              <a:rPr lang="en-US" dirty="0"/>
              <a:t>and place in </a:t>
            </a:r>
            <a:r>
              <a:rPr lang="en-US" dirty="0" smtClean="0"/>
              <a:t>FALSE</a:t>
            </a:r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4-08-12 at 7.4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1" y="1103530"/>
            <a:ext cx="4440096" cy="44010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4" name="Content Placeholder 3" descr="Screen Shot 2014-08-12 at 7.02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4" r="-9904"/>
          <a:stretch>
            <a:fillRect/>
          </a:stretch>
        </p:blipFill>
        <p:spPr>
          <a:xfrm>
            <a:off x="672214" y="755506"/>
            <a:ext cx="8245475" cy="5105400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20076"/>
          <a:stretch/>
        </p:blipFill>
        <p:spPr>
          <a:xfrm>
            <a:off x="3221607" y="3904945"/>
            <a:ext cx="3834832" cy="27298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can follow you &amp; even dance with this code!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18642" r="8466"/>
          <a:stretch/>
        </p:blipFill>
        <p:spPr>
          <a:xfrm>
            <a:off x="457200" y="1736436"/>
            <a:ext cx="5158509" cy="3508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6" t="22626" r="12703" b="20404"/>
          <a:stretch/>
        </p:blipFill>
        <p:spPr>
          <a:xfrm>
            <a:off x="5772727" y="1736436"/>
            <a:ext cx="2863272" cy="3906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9" b="13522"/>
          <a:stretch/>
        </p:blipFill>
        <p:spPr>
          <a:xfrm>
            <a:off x="3573172" y="4718916"/>
            <a:ext cx="2013527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6202</TotalTime>
  <Words>506</Words>
  <Application>Microsoft Macintosh PowerPoint</Application>
  <PresentationFormat>On-screen Show (4:3)</PresentationFormat>
  <Paragraphs>72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Helvetica Neue</vt:lpstr>
      <vt:lpstr>Arial</vt:lpstr>
      <vt:lpstr>Essential</vt:lpstr>
      <vt:lpstr>BEGINNER EV3 PROGRAMMING Lesson</vt:lpstr>
      <vt:lpstr>LESSON OBJECTIVES</vt:lpstr>
      <vt:lpstr>What is a sensor?</vt:lpstr>
      <vt:lpstr>ULTRASONIC</vt:lpstr>
      <vt:lpstr>Ultrasonic CHALLENGE 1</vt:lpstr>
      <vt:lpstr>Challenge 1 solution</vt:lpstr>
      <vt:lpstr>Challenge 2: Dog Follower</vt:lpstr>
      <vt:lpstr>Challenge 2 solution</vt:lpstr>
      <vt:lpstr>Robots can follow you &amp; even dance with this code!</vt:lpstr>
      <vt:lpstr>Better Dog follower: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4</cp:revision>
  <cp:lastPrinted>2015-11-14T13:37:05Z</cp:lastPrinted>
  <dcterms:created xsi:type="dcterms:W3CDTF">2014-08-07T02:19:13Z</dcterms:created>
  <dcterms:modified xsi:type="dcterms:W3CDTF">2015-11-14T13:37:11Z</dcterms:modified>
</cp:coreProperties>
</file>