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38"/>
  </p:normalViewPr>
  <p:slideViewPr>
    <p:cSldViewPr snapToGrid="0" snapToObjects="1">
      <p:cViewPr>
        <p:scale>
          <a:sx n="104" d="100"/>
          <a:sy n="104" d="100"/>
        </p:scale>
        <p:origin x="153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8/18/17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325" y="3297658"/>
            <a:ext cx="8017477" cy="911046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551" y="4446449"/>
            <a:ext cx="7543800" cy="4889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AB40-335D-5F40-B116-F9E1F40BF6A6}" type="datetime1">
              <a:rPr lang="en-US" smtClean="0"/>
              <a:t>8/18/17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-2358" y="6272819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2" y="348450"/>
            <a:ext cx="8371059" cy="2846160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 userDrawn="1"/>
        </p:nvSpPr>
        <p:spPr>
          <a:xfrm>
            <a:off x="905744" y="5680860"/>
            <a:ext cx="7543800" cy="488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RESEARCH PROJECT LESSONS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179-C4AF-6547-8C4A-0D9D4B64EE10}" type="datetime1">
              <a:rPr lang="en-US" smtClean="0"/>
              <a:t>8/18/17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436A-9410-8340-9C95-076217CAC8FE}" type="datetime1">
              <a:rPr lang="en-US" smtClean="0"/>
              <a:t>8/18/17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BC13-CCC5-E146-A3BD-5652FEA455EB}" type="datetime1">
              <a:rPr lang="en-US" smtClean="0"/>
              <a:t>8/18/17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9066-62BA-7B44-910E-3DBCE50B37ED}" type="datetime1">
              <a:rPr lang="en-US" smtClean="0"/>
              <a:t>8/18/17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1083" y="286604"/>
            <a:ext cx="8541834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083" y="1845734"/>
            <a:ext cx="4225197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39" y="1845736"/>
            <a:ext cx="4179477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401E-59C5-C74E-BC62-DEA9D9510A9C}" type="datetime1">
              <a:rPr lang="en-US" smtClean="0"/>
              <a:t>8/18/17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DA14-F6B3-BD42-AA16-29BAE3096472}" type="datetime1">
              <a:rPr lang="en-US" smtClean="0"/>
              <a:t>8/18/17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BCEE-DBAA-6448-A155-0C0F3BCC0DBB}" type="datetime1">
              <a:rPr lang="en-US" smtClean="0"/>
              <a:t>8/18/17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966F-21C3-864B-B4D5-A66210182B92}" type="datetime1">
              <a:rPr lang="en-US" smtClean="0"/>
              <a:t>8/18/17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884ECEB-08D3-6041-857F-49A019176817}" type="datetime1">
              <a:rPr lang="en-US" smtClean="0"/>
              <a:t>8/18/17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DA5E-32F7-6345-8DC8-7D2796E2C56F}" type="datetime1">
              <a:rPr lang="en-US" smtClean="0"/>
              <a:t>8/18/17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739" y="286604"/>
            <a:ext cx="8681543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39" y="1845734"/>
            <a:ext cx="868154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8E7E12-E13F-6A4E-8C5D-C3EB4AAF66F9}" type="datetime1">
              <a:rPr lang="en-US" smtClean="0"/>
              <a:t>8/18/17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-1" y="6273337"/>
            <a:ext cx="9144001" cy="65999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7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Identifying a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Not the Droids YOU ARE LOOKING FOR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5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Not the Droids You Are Looking For is a 7</a:t>
            </a:r>
            <a:r>
              <a:rPr lang="en-US" baseline="30000" dirty="0" smtClean="0"/>
              <a:t>th</a:t>
            </a:r>
            <a:r>
              <a:rPr lang="en-US" dirty="0" smtClean="0"/>
              <a:t> year team from Pittsburgh, PA</a:t>
            </a:r>
          </a:p>
          <a:p>
            <a:pPr lvl="1"/>
            <a:r>
              <a:rPr lang="en-US" dirty="0" smtClean="0"/>
              <a:t>Our research project for Trash Trek was a Global Innovation Award semi-finalist project (Top 20/29,0000).</a:t>
            </a:r>
          </a:p>
          <a:p>
            <a:pPr lvl="1"/>
            <a:r>
              <a:rPr lang="en-US" dirty="0"/>
              <a:t>Our research project in Nature’s Fury won Innovative Solution </a:t>
            </a:r>
            <a:r>
              <a:rPr lang="en-US" dirty="0" smtClean="0"/>
              <a:t>at the FIRST LEGO League International </a:t>
            </a:r>
            <a:r>
              <a:rPr lang="en-US" dirty="0"/>
              <a:t>Open in Toronto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Our research project for World Class was EV3Lessons.com! ;-)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0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 Early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2014150"/>
            <a:ext cx="3687996" cy="385494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Usually, FIRST LEGO League releases the theme for the following year around December of the previous competition season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also releases a video teaser on their YouTube channel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start thinking about the </a:t>
            </a:r>
            <a:r>
              <a:rPr lang="en-US" i="1" dirty="0" smtClean="0">
                <a:solidFill>
                  <a:srgbClr val="FF0000"/>
                </a:solidFill>
              </a:rPr>
              <a:t>high-level topic</a:t>
            </a:r>
            <a:r>
              <a:rPr lang="en-US" dirty="0" smtClean="0"/>
              <a:t> pretty early.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739" y="5609968"/>
            <a:ext cx="277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Credit: CV Robotics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35" y="2014150"/>
            <a:ext cx="4993547" cy="326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8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the Challenge Documents Carefully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4"/>
            <a:ext cx="8167623" cy="4023360"/>
          </a:xfrm>
        </p:spPr>
        <p:txBody>
          <a:bodyPr/>
          <a:lstStyle/>
          <a:p>
            <a:r>
              <a:rPr lang="en-US" dirty="0" smtClean="0"/>
              <a:t>Sometimes, you are allowed to pick only from a certain sub-set of topics (e.g. Nature’s Fury listed which natural disasters were allowed)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Sometimes, it calls for something specific (e.g. Senior Solutions required a Senior Partner for every team)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99" y="2541078"/>
            <a:ext cx="5075702" cy="1316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91" y="4905351"/>
            <a:ext cx="6803062" cy="10721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132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a Topic Everyone Agrees Upon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4"/>
            <a:ext cx="3811277" cy="4023360"/>
          </a:xfrm>
        </p:spPr>
        <p:txBody>
          <a:bodyPr/>
          <a:lstStyle/>
          <a:p>
            <a:r>
              <a:rPr lang="en-US" dirty="0" smtClean="0"/>
              <a:t>Everyone works on the project </a:t>
            </a:r>
          </a:p>
          <a:p>
            <a:pPr lvl="1"/>
            <a:r>
              <a:rPr lang="en-US" dirty="0" smtClean="0"/>
              <a:t>Pick a topic that all team members can agree on/are interested in</a:t>
            </a:r>
          </a:p>
          <a:p>
            <a:r>
              <a:rPr lang="en-US" dirty="0" smtClean="0"/>
              <a:t>We recommend all team members do a little bit of research on their favorite topic (e.g. animal) and then present this topic to each other. </a:t>
            </a:r>
          </a:p>
          <a:p>
            <a:pPr lvl="1"/>
            <a:r>
              <a:rPr lang="en-US" dirty="0" smtClean="0"/>
              <a:t>Then the team decides which topic that was presented they are most interested in to pick for their team’s project.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095" y="2137718"/>
            <a:ext cx="4283676" cy="321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7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a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742798" y="3449036"/>
            <a:ext cx="2165123" cy="1299074"/>
            <a:chOff x="3038416" y="295754"/>
            <a:chExt cx="2165123" cy="1299074"/>
          </a:xfrm>
        </p:grpSpPr>
        <p:sp>
          <p:nvSpPr>
            <p:cNvPr id="8" name="Rounded Rectangle 7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How to reduce bat deaths caused by wind turbines</a:t>
              </a:r>
              <a:endParaRPr lang="en-US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12264" y="3863120"/>
            <a:ext cx="459006" cy="536950"/>
            <a:chOff x="2388879" y="676816"/>
            <a:chExt cx="459006" cy="536950"/>
          </a:xfrm>
        </p:grpSpPr>
        <p:sp>
          <p:nvSpPr>
            <p:cNvPr id="11" name="Right Arrow 10"/>
            <p:cNvSpPr/>
            <p:nvPr/>
          </p:nvSpPr>
          <p:spPr>
            <a:xfrm>
              <a:off x="2388879" y="676816"/>
              <a:ext cx="459006" cy="536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ight Arrow 4"/>
            <p:cNvSpPr/>
            <p:nvPr/>
          </p:nvSpPr>
          <p:spPr>
            <a:xfrm>
              <a:off x="2388879" y="784206"/>
              <a:ext cx="321304" cy="322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95855" y="4206215"/>
            <a:ext cx="2165123" cy="1299074"/>
            <a:chOff x="3038416" y="295754"/>
            <a:chExt cx="2165123" cy="1299074"/>
          </a:xfrm>
        </p:grpSpPr>
        <p:sp>
          <p:nvSpPr>
            <p:cNvPr id="20" name="Rounded Rectangle 19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Bats are </a:t>
              </a:r>
              <a:r>
                <a:rPr lang="en-US" dirty="0" smtClean="0"/>
                <a:t>killed by White Nose Syndrome which humans can spread</a:t>
              </a:r>
              <a:endParaRPr lang="en-US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072385" y="3863120"/>
            <a:ext cx="459006" cy="536950"/>
            <a:chOff x="2388879" y="676816"/>
            <a:chExt cx="459006" cy="536950"/>
          </a:xfrm>
        </p:grpSpPr>
        <p:sp>
          <p:nvSpPr>
            <p:cNvPr id="23" name="Right Arrow 22"/>
            <p:cNvSpPr/>
            <p:nvPr/>
          </p:nvSpPr>
          <p:spPr>
            <a:xfrm>
              <a:off x="2388879" y="676816"/>
              <a:ext cx="459006" cy="536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ight Arrow 4"/>
            <p:cNvSpPr/>
            <p:nvPr/>
          </p:nvSpPr>
          <p:spPr>
            <a:xfrm>
              <a:off x="2388879" y="784206"/>
              <a:ext cx="321304" cy="322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57806" y="2691857"/>
            <a:ext cx="2165123" cy="1299074"/>
            <a:chOff x="3038416" y="295754"/>
            <a:chExt cx="2165123" cy="1299074"/>
          </a:xfrm>
        </p:grpSpPr>
        <p:sp>
          <p:nvSpPr>
            <p:cNvPr id="27" name="Rounded Rectangle 26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Bats are </a:t>
              </a:r>
              <a:r>
                <a:rPr lang="en-US" dirty="0" smtClean="0"/>
                <a:t>killed by by wind turbines humans make</a:t>
              </a:r>
              <a:endParaRPr lang="en-US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2870" y="3449036"/>
            <a:ext cx="2165123" cy="1299074"/>
            <a:chOff x="3038416" y="295754"/>
            <a:chExt cx="2165123" cy="1299074"/>
          </a:xfrm>
        </p:grpSpPr>
        <p:sp>
          <p:nvSpPr>
            <p:cNvPr id="30" name="Rounded Rectangle 29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Bats</a:t>
              </a:r>
              <a:endParaRPr lang="en-US" kern="12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08570" y="2007523"/>
            <a:ext cx="188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Animal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22691" y="2007523"/>
            <a:ext cx="223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Human Interaction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36813" y="2007523"/>
            <a:ext cx="184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Problem Selected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7297" y="5928838"/>
            <a:ext cx="827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Sample based on team that participated in FIRST LEGO League Animal Allies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311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Topics in Animal Allies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4"/>
            <a:ext cx="4639180" cy="402336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Chimney Swifts losing their homes</a:t>
            </a:r>
          </a:p>
          <a:p>
            <a:pPr lvl="1"/>
            <a:r>
              <a:rPr lang="en-US" dirty="0" smtClean="0"/>
              <a:t>Training therapy </a:t>
            </a:r>
            <a:r>
              <a:rPr lang="en-US" dirty="0"/>
              <a:t>d</a:t>
            </a:r>
            <a:r>
              <a:rPr lang="en-US" dirty="0" smtClean="0"/>
              <a:t>ogs</a:t>
            </a:r>
          </a:p>
          <a:p>
            <a:pPr lvl="1"/>
            <a:r>
              <a:rPr lang="en-US" dirty="0" smtClean="0"/>
              <a:t>K-9 dogs helping the police</a:t>
            </a:r>
          </a:p>
          <a:p>
            <a:pPr lvl="1"/>
            <a:r>
              <a:rPr lang="en-US" dirty="0" smtClean="0"/>
              <a:t>Monitoring bee hives to keep them healthy</a:t>
            </a:r>
          </a:p>
          <a:p>
            <a:pPr lvl="1"/>
            <a:r>
              <a:rPr lang="en-US" dirty="0" smtClean="0"/>
              <a:t>Bears getting into trash cans</a:t>
            </a:r>
          </a:p>
          <a:p>
            <a:pPr lvl="1"/>
            <a:r>
              <a:rPr lang="en-US" dirty="0" smtClean="0"/>
              <a:t>Finding lost dogs</a:t>
            </a:r>
          </a:p>
          <a:p>
            <a:pPr lvl="1"/>
            <a:r>
              <a:rPr lang="en-US" dirty="0" smtClean="0"/>
              <a:t>Preventing Lyme disease from deer ticks</a:t>
            </a:r>
          </a:p>
          <a:p>
            <a:pPr lvl="1"/>
            <a:r>
              <a:rPr lang="en-US" dirty="0" smtClean="0"/>
              <a:t>Helping baby turtles find their way to the ocean</a:t>
            </a:r>
          </a:p>
          <a:p>
            <a:pPr lvl="1"/>
            <a:r>
              <a:rPr lang="en-US" dirty="0" smtClean="0"/>
              <a:t>Cow tagging</a:t>
            </a:r>
          </a:p>
          <a:p>
            <a:pPr lvl="1"/>
            <a:r>
              <a:rPr lang="en-US" dirty="0" smtClean="0"/>
              <a:t>Animals drinking from polluted city water</a:t>
            </a:r>
          </a:p>
          <a:p>
            <a:pPr lvl="1"/>
            <a:r>
              <a:rPr lang="en-US" dirty="0" smtClean="0"/>
              <a:t>Keeping horses hydrated (Global Innovation award winner 2017)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19" y="1950994"/>
            <a:ext cx="3975100" cy="3289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297" y="5928838"/>
            <a:ext cx="827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Sample topics from teams that participated in FIRST LEGO League Animal Allies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3849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lesson was written by Sanjay and Arvind Seshan</a:t>
            </a:r>
          </a:p>
          <a:p>
            <a:r>
              <a:rPr lang="en-US" dirty="0" smtClean="0"/>
              <a:t>More lessons available at www.ev3lessons.com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" t="11606" r="9183" b="11463"/>
          <a:stretch/>
        </p:blipFill>
        <p:spPr>
          <a:xfrm>
            <a:off x="847627" y="3458311"/>
            <a:ext cx="7451126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</TotalTime>
  <Words>472</Words>
  <Application>Microsoft Macintosh PowerPoint</Application>
  <PresentationFormat>On-screen Show (4:3)</PresentationFormat>
  <Paragraphs>70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Identifying a Problem</vt:lpstr>
      <vt:lpstr>About Us</vt:lpstr>
      <vt:lpstr>Getting an Early Start</vt:lpstr>
      <vt:lpstr>Read the Challenge Documents Carefully</vt:lpstr>
      <vt:lpstr>Pick a Topic Everyone Agrees Upon</vt:lpstr>
      <vt:lpstr>Identify a Problem</vt:lpstr>
      <vt:lpstr>Sample Topics in Animal Allies</vt:lpstr>
      <vt:lpstr>Credits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16</cp:revision>
  <dcterms:created xsi:type="dcterms:W3CDTF">2017-08-13T17:46:18Z</dcterms:created>
  <dcterms:modified xsi:type="dcterms:W3CDTF">2017-08-18T15:12:31Z</dcterms:modified>
</cp:coreProperties>
</file>