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0"/>
  </p:notesMasterIdLst>
  <p:handoutMasterIdLst>
    <p:handoutMasterId r:id="rId11"/>
  </p:handoutMasterIdLst>
  <p:sldIdLst>
    <p:sldId id="289" r:id="rId4"/>
    <p:sldId id="275" r:id="rId5"/>
    <p:sldId id="294" r:id="rId6"/>
    <p:sldId id="290" r:id="rId7"/>
    <p:sldId id="29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41" autoAdjust="0"/>
    <p:restoredTop sz="94613"/>
  </p:normalViewPr>
  <p:slideViewPr>
    <p:cSldViewPr snapToGrid="0" snapToObjects="1">
      <p:cViewPr>
        <p:scale>
          <a:sx n="102" d="100"/>
          <a:sy n="102" d="100"/>
        </p:scale>
        <p:origin x="944"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7/14/16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7/14/16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FB13C-50E9-E247-B6CA-7FFE79A5F656}"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0301C-C036-B244-8BEA-8C69B4259916}"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7/14/16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7/14/16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D21241-F89D-A94C-9EDF-69E3F40ABE0B}"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9518C-F8F8-2041-85CC-55BAE734FAC4}"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CF100-C690-2548-A59E-01C6F77806AD}"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ECE0B-6ABC-9D4A-9944-BE4084483D3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08BD0-9C32-4C4B-B66B-306A9F13CF20}"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138FCE-A927-3844-9E3B-6083AB9AF783}"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9B6342-05E0-2B4D-B337-0AEB5C7EAB24}"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7DE53-9418-984B-93FC-8DAE115B31D6}"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7/14/16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0FABB1-8177-344A-9D50-C38771FF47C7}"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568BC6-E711-6D40-AB8F-60352FB91331}" type="datetime1">
              <a:rPr lang="en-US" smtClean="0"/>
              <a:t>7/14/16</a:t>
            </a:fld>
            <a:endParaRPr lang="en-US"/>
          </a:p>
        </p:txBody>
      </p:sp>
      <p:sp>
        <p:nvSpPr>
          <p:cNvPr id="5" name="Footer Placeholder 4"/>
          <p:cNvSpPr>
            <a:spLocks noGrp="1"/>
          </p:cNvSpPr>
          <p:nvPr>
            <p:ph type="ftr" sz="quarter" idx="11"/>
          </p:nvPr>
        </p:nvSpPr>
        <p:spPr/>
        <p:txBody>
          <a:bodyPr/>
          <a:lstStyle/>
          <a:p>
            <a:r>
              <a:rPr lang="sk-SK" smtClean="0"/>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A217A00-D458-E548-BA55-8E7DD7AEB72C}"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7/14/16</a:t>
            </a:fld>
            <a:endParaRPr lang="en-US"/>
          </a:p>
        </p:txBody>
      </p:sp>
      <p:sp>
        <p:nvSpPr>
          <p:cNvPr id="8" name="Footer Placeholder 7"/>
          <p:cNvSpPr>
            <a:spLocks noGrp="1"/>
          </p:cNvSpPr>
          <p:nvPr>
            <p:ph type="ftr" sz="quarter" idx="11"/>
          </p:nvPr>
        </p:nvSpPr>
        <p:spPr/>
        <p:txBody>
          <a:bodyPr/>
          <a:lstStyle/>
          <a:p>
            <a:r>
              <a:rPr lang="sk-SK" smtClean="0"/>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11632D-9F04-504B-9AAB-DF12FBEEFF0F}" type="datetime1">
              <a:rPr lang="en-US" smtClean="0"/>
              <a:t>7/14/16</a:t>
            </a:fld>
            <a:endParaRPr lang="en-US"/>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7/14/16</a:t>
            </a:fld>
            <a:endParaRPr lang="en-US"/>
          </a:p>
        </p:txBody>
      </p:sp>
      <p:sp>
        <p:nvSpPr>
          <p:cNvPr id="3" name="Footer Placeholder 2"/>
          <p:cNvSpPr>
            <a:spLocks noGrp="1"/>
          </p:cNvSpPr>
          <p:nvPr>
            <p:ph type="ftr" sz="quarter" idx="11"/>
          </p:nvPr>
        </p:nvSpPr>
        <p:spPr/>
        <p:txBody>
          <a:bodyPr/>
          <a:lstStyle/>
          <a:p>
            <a:r>
              <a:rPr lang="sk-SK" smtClean="0"/>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7/14/16</a:t>
            </a:fld>
            <a:endParaRPr lang="en-US"/>
          </a:p>
        </p:txBody>
      </p:sp>
      <p:sp>
        <p:nvSpPr>
          <p:cNvPr id="6" name="Footer Placeholder 5"/>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7/14/16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7/14/16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userDrawn="1"/>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7/14/16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tiff"/><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Building a </a:t>
            </a:r>
            <a:r>
              <a:rPr lang="en-US" smtClean="0"/>
              <a:t>Robot for Our </a:t>
            </a:r>
            <a:r>
              <a:rPr lang="en-US" dirty="0" smtClean="0"/>
              <a:t>Lessons</a:t>
            </a:r>
            <a:endParaRPr lang="en-US" dirty="0"/>
          </a:p>
        </p:txBody>
      </p:sp>
      <p:sp>
        <p:nvSpPr>
          <p:cNvPr id="3" name="Title 2"/>
          <p:cNvSpPr>
            <a:spLocks noGrp="1"/>
          </p:cNvSpPr>
          <p:nvPr>
            <p:ph type="ctrTitle"/>
          </p:nvPr>
        </p:nvSpPr>
        <p:spPr/>
        <p:txBody>
          <a:bodyPr/>
          <a:lstStyle/>
          <a:p>
            <a:pPr algn="ctr"/>
            <a:r>
              <a:rPr lang="en-US" dirty="0" smtClean="0"/>
              <a:t>ROBOT DESIGN LESSON</a:t>
            </a:r>
            <a:endParaRPr lang="en-US" dirty="0"/>
          </a:p>
        </p:txBody>
      </p:sp>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EV3Lessons works with all robots!</a:t>
            </a:r>
            <a:endParaRPr lang="en-US" dirty="0"/>
          </a:p>
        </p:txBody>
      </p:sp>
      <p:sp>
        <p:nvSpPr>
          <p:cNvPr id="9" name="Content Placeholder 8"/>
          <p:cNvSpPr>
            <a:spLocks noGrp="1"/>
          </p:cNvSpPr>
          <p:nvPr>
            <p:ph idx="1"/>
          </p:nvPr>
        </p:nvSpPr>
        <p:spPr>
          <a:xfrm>
            <a:off x="457200" y="1524318"/>
            <a:ext cx="8245474" cy="4601845"/>
          </a:xfrm>
        </p:spPr>
        <p:txBody>
          <a:bodyPr>
            <a:normAutofit/>
          </a:bodyPr>
          <a:lstStyle/>
          <a:p>
            <a:pPr marL="342900" indent="-342900">
              <a:buFont typeface="Arial" charset="0"/>
              <a:buChar char="•"/>
            </a:pPr>
            <a:r>
              <a:rPr lang="en-US" dirty="0" smtClean="0"/>
              <a:t>You can use any EV3 robot you wish with EV3Lessons.com because we teach you program the EV3 regardless of the model you build.  You will just have to modify the challenges to suit your robot. </a:t>
            </a:r>
          </a:p>
          <a:p>
            <a:pPr marL="342900" indent="-342900">
              <a:buFont typeface="Arial" charset="0"/>
              <a:buChar char="•"/>
            </a:pPr>
            <a:r>
              <a:rPr lang="en-US" dirty="0" smtClean="0"/>
              <a:t>If sensors need to be in a particular location for a lesson, we usually let you know</a:t>
            </a:r>
          </a:p>
          <a:p>
            <a:pPr marL="342900" indent="-342900">
              <a:buFont typeface="Arial" charset="0"/>
              <a:buChar char="•"/>
            </a:pPr>
            <a:r>
              <a:rPr lang="en-US" dirty="0" smtClean="0"/>
              <a:t>We do provide a robot design for the #45544 Set </a:t>
            </a:r>
            <a:r>
              <a:rPr lang="en-US" dirty="0" smtClean="0"/>
              <a:t>(EV3 Discovery) </a:t>
            </a:r>
            <a:r>
              <a:rPr lang="en-US" dirty="0" smtClean="0"/>
              <a:t>and #31313 </a:t>
            </a:r>
            <a:r>
              <a:rPr lang="en-US" dirty="0" smtClean="0"/>
              <a:t>(Enterprise</a:t>
            </a:r>
            <a:r>
              <a:rPr lang="en-US" dirty="0" smtClean="0"/>
              <a:t>). </a:t>
            </a:r>
          </a:p>
          <a:p>
            <a:pPr marL="342900" indent="-342900">
              <a:buFont typeface="Arial" charset="0"/>
              <a:buChar char="•"/>
            </a:pPr>
            <a:r>
              <a:rPr lang="en-US" dirty="0" smtClean="0"/>
              <a:t>You </a:t>
            </a:r>
            <a:r>
              <a:rPr lang="en-US" dirty="0" smtClean="0"/>
              <a:t>can also consider using the EV3 Educator model from the #45544 set, as well as the Riley Rover by Dr. Damien </a:t>
            </a:r>
            <a:r>
              <a:rPr lang="en-US" dirty="0" err="1" smtClean="0"/>
              <a:t>Kee</a:t>
            </a:r>
            <a:r>
              <a:rPr lang="en-US" dirty="0" smtClean="0"/>
              <a:t> </a:t>
            </a:r>
            <a:r>
              <a:rPr lang="en-US" dirty="0"/>
              <a:t>as an </a:t>
            </a:r>
            <a:r>
              <a:rPr lang="en-US" dirty="0" smtClean="0"/>
              <a:t>alternative.</a:t>
            </a:r>
          </a:p>
        </p:txBody>
      </p:sp>
      <p:sp>
        <p:nvSpPr>
          <p:cNvPr id="2" name="Footer Placeholder 1"/>
          <p:cNvSpPr>
            <a:spLocks noGrp="1"/>
          </p:cNvSpPr>
          <p:nvPr>
            <p:ph type="ftr" sz="quarter" idx="11"/>
          </p:nvPr>
        </p:nvSpPr>
        <p:spPr/>
        <p:txBody>
          <a:bodyPr/>
          <a:lstStyle/>
          <a:p>
            <a:r>
              <a:rPr lang="sk-SK" smtClean="0"/>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DISCOVERY &amp; ENTERPRISE</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38795" y="3735156"/>
            <a:ext cx="1956852" cy="2512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7" name="TextBox 6"/>
          <p:cNvSpPr txBox="1"/>
          <p:nvPr/>
        </p:nvSpPr>
        <p:spPr>
          <a:xfrm>
            <a:off x="563671" y="1245617"/>
            <a:ext cx="4446740" cy="5078313"/>
          </a:xfrm>
          <a:prstGeom prst="rect">
            <a:avLst/>
          </a:prstGeom>
          <a:noFill/>
        </p:spPr>
        <p:txBody>
          <a:bodyPr wrap="square" rtlCol="0">
            <a:spAutoFit/>
          </a:bodyPr>
          <a:lstStyle/>
          <a:p>
            <a:r>
              <a:rPr lang="en-US" b="1" dirty="0" smtClean="0"/>
              <a:t>These robots are designed to use only parts available in the #45544 and #31313 EV3 sets</a:t>
            </a:r>
          </a:p>
          <a:p>
            <a:endParaRPr lang="en-US" b="1" dirty="0"/>
          </a:p>
          <a:p>
            <a:r>
              <a:rPr lang="en-US" b="1" dirty="0" smtClean="0"/>
              <a:t>The base robots use less than 100 LEGO elements</a:t>
            </a:r>
          </a:p>
          <a:p>
            <a:endParaRPr lang="en-US" b="1" dirty="0"/>
          </a:p>
          <a:p>
            <a:r>
              <a:rPr lang="en-US" b="1" dirty="0" smtClean="0"/>
              <a:t>The sensors and medium motor are modular and can be added when needed</a:t>
            </a:r>
          </a:p>
          <a:p>
            <a:endParaRPr lang="en-US" b="1" dirty="0"/>
          </a:p>
          <a:p>
            <a:r>
              <a:rPr lang="en-US" b="1" dirty="0" smtClean="0"/>
              <a:t>We do provide instructions for where to mount the additional sensors (e.g. gyro) in Enterprise</a:t>
            </a:r>
          </a:p>
          <a:p>
            <a:endParaRPr lang="en-US" b="1" dirty="0"/>
          </a:p>
          <a:p>
            <a:r>
              <a:rPr lang="en-US" b="1" dirty="0" smtClean="0"/>
              <a:t>We also provide a location for a second color sensor (needed for the Squaring on Line lesson in Advance)</a:t>
            </a:r>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10411" y="1115291"/>
            <a:ext cx="1961631" cy="2530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296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EV3 ROBOT EDUCATOR</a:t>
            </a:r>
            <a:endParaRPr lang="en-US" dirty="0"/>
          </a:p>
        </p:txBody>
      </p:sp>
      <p:sp>
        <p:nvSpPr>
          <p:cNvPr id="3" name="Content Placeholder 2"/>
          <p:cNvSpPr>
            <a:spLocks noGrp="1"/>
          </p:cNvSpPr>
          <p:nvPr>
            <p:ph idx="1"/>
          </p:nvPr>
        </p:nvSpPr>
        <p:spPr>
          <a:xfrm>
            <a:off x="457200" y="1314189"/>
            <a:ext cx="4215008" cy="4472836"/>
          </a:xfrm>
        </p:spPr>
        <p:txBody>
          <a:bodyPr>
            <a:normAutofit fontScale="85000" lnSpcReduction="10000"/>
          </a:bodyPr>
          <a:lstStyle/>
          <a:p>
            <a:pPr marL="342900" indent="-342900">
              <a:buFont typeface="Arial" charset="0"/>
              <a:buChar char="•"/>
            </a:pPr>
            <a:r>
              <a:rPr lang="en-US" dirty="0" smtClean="0"/>
              <a:t>The base robot design in the EV3 Edu set (#45544) will work for majority of our lessons without any changes</a:t>
            </a:r>
          </a:p>
          <a:p>
            <a:pPr marL="342900" indent="-342900">
              <a:buFont typeface="Arial" charset="0"/>
              <a:buChar char="•"/>
            </a:pPr>
            <a:r>
              <a:rPr lang="en-US" dirty="0" smtClean="0"/>
              <a:t>Remember to install the color sensor facing down for the line follower lessons</a:t>
            </a:r>
          </a:p>
          <a:p>
            <a:pPr marL="342900" indent="-342900">
              <a:buFont typeface="Arial" charset="0"/>
              <a:buChar char="•"/>
            </a:pPr>
            <a:r>
              <a:rPr lang="en-US" dirty="0" smtClean="0"/>
              <a:t>You will need to add a second color sensor for our Line Squaring Lesson</a:t>
            </a:r>
          </a:p>
          <a:p>
            <a:pPr marL="342900" indent="-342900">
              <a:buFont typeface="Arial" charset="0"/>
              <a:buChar char="•"/>
            </a:pPr>
            <a:r>
              <a:rPr lang="en-US" dirty="0" smtClean="0"/>
              <a:t>Additional sensors (e.g. infrared) can be added to this design as needed.</a:t>
            </a:r>
          </a:p>
          <a:p>
            <a:pPr marL="342900" indent="-342900">
              <a:buFont typeface="Arial" charset="0"/>
              <a:buChar char="•"/>
            </a:pPr>
            <a:r>
              <a:rPr lang="en-US" dirty="0" smtClean="0"/>
              <a:t>Build instructions are available on the EV3 Edu software and comes printed with the #45544 kit</a:t>
            </a:r>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7" name="Picture 6"/>
          <p:cNvPicPr>
            <a:picLocks noChangeAspect="1"/>
          </p:cNvPicPr>
          <p:nvPr/>
        </p:nvPicPr>
        <p:blipFill>
          <a:blip r:embed="rId2"/>
          <a:stretch>
            <a:fillRect/>
          </a:stretch>
        </p:blipFill>
        <p:spPr>
          <a:xfrm>
            <a:off x="5328519" y="1213980"/>
            <a:ext cx="2688140" cy="224728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31893" y="3550607"/>
            <a:ext cx="3325490" cy="2498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766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RILEY ROVER BY DAMIEN KEE</a:t>
            </a:r>
            <a:endParaRPr lang="en-US" dirty="0"/>
          </a:p>
        </p:txBody>
      </p:sp>
      <p:sp>
        <p:nvSpPr>
          <p:cNvPr id="3" name="Content Placeholder 2"/>
          <p:cNvSpPr>
            <a:spLocks noGrp="1"/>
          </p:cNvSpPr>
          <p:nvPr>
            <p:ph idx="1"/>
          </p:nvPr>
        </p:nvSpPr>
        <p:spPr>
          <a:xfrm>
            <a:off x="457200" y="1340286"/>
            <a:ext cx="4277638" cy="4785878"/>
          </a:xfrm>
        </p:spPr>
        <p:txBody>
          <a:bodyPr/>
          <a:lstStyle/>
          <a:p>
            <a:pPr marL="342900" indent="-342900">
              <a:buFont typeface="Arial" charset="0"/>
              <a:buChar char="•"/>
            </a:pPr>
            <a:r>
              <a:rPr lang="en-US" dirty="0" smtClean="0"/>
              <a:t>This robot is a quick build robot by Dr. Damien </a:t>
            </a:r>
            <a:r>
              <a:rPr lang="en-US" dirty="0" err="1" smtClean="0"/>
              <a:t>Kee</a:t>
            </a:r>
            <a:endParaRPr lang="en-US" dirty="0" smtClean="0"/>
          </a:p>
          <a:p>
            <a:pPr marL="342900" indent="-342900">
              <a:buFont typeface="Arial" charset="0"/>
              <a:buChar char="•"/>
            </a:pPr>
            <a:r>
              <a:rPr lang="en-US" dirty="0" smtClean="0"/>
              <a:t>If you are short on time for your class, you can build this robot and still use EV3Lessons materials</a:t>
            </a:r>
          </a:p>
          <a:p>
            <a:pPr marL="342900" indent="-342900">
              <a:buFont typeface="Arial" charset="0"/>
              <a:buChar char="•"/>
            </a:pPr>
            <a:r>
              <a:rPr lang="en-US" dirty="0" smtClean="0"/>
              <a:t>Add or move sensors as needed</a:t>
            </a:r>
          </a:p>
          <a:p>
            <a:pPr marL="342900" indent="-342900">
              <a:buFont typeface="Arial" charset="0"/>
              <a:buChar char="•"/>
            </a:pPr>
            <a:r>
              <a:rPr lang="en-US" dirty="0" smtClean="0"/>
              <a:t>A link to this robot is provided on our Robot Designs page under “Contributed”</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6" name="Picture 5"/>
          <p:cNvPicPr>
            <a:picLocks noChangeAspect="1"/>
          </p:cNvPicPr>
          <p:nvPr/>
        </p:nvPicPr>
        <p:blipFill>
          <a:blip r:embed="rId2"/>
          <a:stretch>
            <a:fillRect/>
          </a:stretch>
        </p:blipFill>
        <p:spPr>
          <a:xfrm>
            <a:off x="4715652" y="1766170"/>
            <a:ext cx="3987022" cy="3093929"/>
          </a:xfrm>
          <a:prstGeom prst="rect">
            <a:avLst/>
          </a:prstGeom>
        </p:spPr>
      </p:pic>
    </p:spTree>
    <p:extLst>
      <p:ext uri="{BB962C8B-B14F-4D97-AF65-F5344CB8AC3E}">
        <p14:creationId xmlns:p14="http://schemas.microsoft.com/office/powerpoint/2010/main" val="111140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 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7/04/2016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6</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3293</TotalTime>
  <Words>404</Words>
  <Application>Microsoft Macintosh PowerPoint</Application>
  <PresentationFormat>On-screen Show (4:3)</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 Black</vt:lpstr>
      <vt:lpstr>Calibri</vt:lpstr>
      <vt:lpstr>Calibri Light</vt:lpstr>
      <vt:lpstr>Helvetica Neue</vt:lpstr>
      <vt:lpstr>Arial</vt:lpstr>
      <vt:lpstr>Essential</vt:lpstr>
      <vt:lpstr>beginner</vt:lpstr>
      <vt:lpstr>Custom Design</vt:lpstr>
      <vt:lpstr>ROBOT DESIGN LESSON</vt:lpstr>
      <vt:lpstr>EV3Lessons works with all robots!</vt:lpstr>
      <vt:lpstr>DISCOVERY &amp; ENTERPRISE</vt:lpstr>
      <vt:lpstr>EV3 ROBOT EDUCATOR</vt:lpstr>
      <vt:lpstr>RILEY ROVER BY DAMIEN KEE</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68</cp:revision>
  <cp:lastPrinted>2016-07-14T13:41:31Z</cp:lastPrinted>
  <dcterms:created xsi:type="dcterms:W3CDTF">2014-10-28T21:59:38Z</dcterms:created>
  <dcterms:modified xsi:type="dcterms:W3CDTF">2016-07-14T13:41:50Z</dcterms:modified>
</cp:coreProperties>
</file>