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12" r:id="rId2"/>
    <p:sldId id="405" r:id="rId3"/>
    <p:sldId id="411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76" r:id="rId13"/>
    <p:sldId id="409" r:id="rId14"/>
    <p:sldId id="410" r:id="rId15"/>
    <p:sldId id="377" r:id="rId16"/>
    <p:sldId id="408" r:id="rId17"/>
    <p:sldId id="41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6218" autoAdjust="0"/>
  </p:normalViewPr>
  <p:slideViewPr>
    <p:cSldViewPr snapToGrid="0" snapToObjects="1">
      <p:cViewPr varScale="1">
        <p:scale>
          <a:sx n="47" d="100"/>
          <a:sy n="47" d="100"/>
        </p:scale>
        <p:origin x="192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E6E-0C0D-4335-8478-070ED004A68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763-31CC-4535-86F5-9516F57B62D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DDD7-AF75-4317-B863-E123FABEB70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A421-5AB7-471E-8266-DB19E6DE45F7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4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4FBF-11E5-44D2-A8B0-27176E018497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A23-4CBF-476F-AEA0-D02BA29653EC}" type="datetime1">
              <a:rPr lang="en-US" smtClean="0"/>
              <a:t>11/4/2015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9B47-499C-4710-8D20-34F521AB080C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1EAC-1815-484C-B279-07AD0992A77B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1968-E267-4130-873C-F0CF2BE71D24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9E7-25D6-4740-98FD-1E1FBEFD166F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14D1-A5B1-4A39-8182-1B5E09C00B90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2A61-33DC-4B15-B0BF-CC66064736AB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9493D0B-09FC-4D1F-8503-B6EE2D8E21E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291141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מעקב פשוט אחרי קו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05" y="5216091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1" y="5071509"/>
            <a:ext cx="1485749" cy="14213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1828800" y="6123543"/>
            <a:ext cx="246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מעקב אחרי קו אתגר 1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77500" lnSpcReduction="20000"/>
          </a:bodyPr>
          <a:lstStyle/>
          <a:p>
            <a:pPr algn="r" rtl="1">
              <a:buClr>
                <a:srgbClr val="FF0000"/>
              </a:buClr>
            </a:pPr>
            <a:r>
              <a:rPr lang="he-IL" sz="2900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1: </a:t>
            </a: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כתוב </a:t>
            </a:r>
            <a:r>
              <a:rPr lang="he-IL" sz="29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 שעוקבת אחרי הצד הימני של הקו.</a:t>
            </a:r>
          </a:p>
          <a:p>
            <a:pPr algn="r" rtl="1">
              <a:buClr>
                <a:srgbClr val="FF0000"/>
              </a:buClr>
            </a:pP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רמז: אם החיישן רואה שחור, פנה ימינה. אם החיישן רואה לבן, פנה שמאלה. השתמש בלולאות ומפצלים.</a:t>
            </a:r>
          </a:p>
          <a:p>
            <a:pPr algn="r" rtl="1">
              <a:buClr>
                <a:srgbClr val="FF0000"/>
              </a:buClr>
            </a:pPr>
            <a:r>
              <a:rPr lang="he-IL" sz="2900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2: </a:t>
            </a: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נסה זאת על קווים שונים</a:t>
            </a:r>
          </a:p>
          <a:p>
            <a:pPr algn="ctr" rtl="1">
              <a:buClr>
                <a:srgbClr val="FF0000"/>
              </a:buClr>
            </a:pPr>
            <a:r>
              <a:rPr lang="he-IL" sz="2900" dirty="0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המעקב אחרי קו עבד אותו הדבר על הקו הישר ועל הקו העקום?</a:t>
            </a:r>
          </a:p>
          <a:p>
            <a:pPr algn="r" rtl="1">
              <a:buClr>
                <a:srgbClr val="FF0000"/>
              </a:buClr>
            </a:pPr>
            <a:r>
              <a:rPr lang="he-IL" sz="2900" dirty="0" smtClean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שלב 3: </a:t>
            </a:r>
            <a:r>
              <a:rPr lang="he-IL" sz="29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אם </a:t>
            </a: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לא נסה במקום היגוי = 50 ערכים נמוכים יותר</a:t>
            </a:r>
          </a:p>
          <a:p>
            <a:pPr algn="r" rtl="1">
              <a:buClr>
                <a:srgbClr val="FF0000"/>
              </a:buClr>
            </a:pPr>
            <a:r>
              <a:rPr lang="he-IL" sz="2900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הוא יותר טוב על הקווים העקומים עכשיו</a:t>
            </a:r>
            <a:r>
              <a:rPr lang="he-IL" sz="29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?</a:t>
            </a:r>
            <a:endParaRPr lang="en-US" sz="29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1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14400" rtl="1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ש. האם התוכנית הזאת עוקבת אחרי הצד הימני או השמאלי של הקו?</a:t>
            </a:r>
          </a:p>
          <a:p>
            <a:pPr algn="r" defTabSz="914400" rtl="1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ת. הרובוט עוקב אחרי הצד הימני של הקו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1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14400" rtl="1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ש. המעקב הזה נמשך לתמיד. איך אנחנו גורמים לו לעצור?</a:t>
            </a:r>
          </a:p>
          <a:p>
            <a:pPr algn="r" defTabSz="914400" rtl="1" eaLnBrk="1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ת. משנים את תנאי העצירה של הלולאה</a:t>
            </a:r>
            <a:endParaRPr lang="en-US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מעקב אחרי קו אתגר 2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3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32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חלק 1: כתוב מעקב אחרי קו שעוצר כאשר אתה לוחץ על חיישן המגע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32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חלק 2: כתוב מעקב אחרי קו שעוצר אחרי מרחק מסוים</a:t>
            </a:r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2: חיישן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2: מרחק מדויק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מדריך לדיון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למה זה חשוב שהרובוט ידע לעקוב על אותו הצד של הקו?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הרובוט יודע לבדוק רק אם הוא על או לא על הקו.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זהו מעקב אחרי קו בסיסי. איזה דברים היו לא טובים לגבי מעקב אחרי הקו הזה? האם אתם חושבים שאפשר לשפר את הקו הזה?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תגלו את זה בהמשך . מעקבים אחרי קווים חלקים יותר בשיעורים 	למתקדמים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איזה חיישן מודד עד כמה נסעת?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חיישן הסיבוב אשר השתמשנו בו באתגר 2 מודד עד כמה הגלגלים 	הסתובבו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איך תוכלו לכתוב מעקב אחרי קו שעוצר כאשר הוא רואה פס? או צבע אחר?</a:t>
            </a:r>
          </a:p>
          <a:p>
            <a:pPr algn="r" rtl="1">
              <a:buClr>
                <a:srgbClr val="FF0000"/>
              </a:buClr>
            </a:pPr>
            <a:r>
              <a:rPr lang="he-IL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	נשנה את תנאי העצירה של הלולאה בכדי שישתמש בחיישן הצבע</a:t>
            </a:r>
          </a:p>
          <a:p>
            <a:pPr algn="r" rtl="1">
              <a:buClr>
                <a:srgbClr val="FF0000"/>
              </a:buClr>
            </a:pP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15235" y="6404292"/>
            <a:ext cx="574878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השיעור: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אנשים ורובוטים עוקבים אחרי פס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לגרום לרובוט לעקוב אחרי קו בעזרת מצב הצבע של החיישן .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לעקוב אחרי קו עד שחיישן מופעל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לעקוב אחרי קו למרחק </a:t>
            </a:r>
            <a:r>
              <a:rPr lang="he-IL" sz="18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מסויים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לשלב לולאות, חיישנים ומפצלים ( 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SWITCH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הוראות למורה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שקופיות 4-7 מונפשות , בשביל הבנה רבה יותר של התלמידים אנו ממליצים שתפעיל את השקופיות האלה</a:t>
            </a:r>
          </a:p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חלק לכל תלמיד/קבוצה עותק של דף העבודה</a:t>
            </a:r>
          </a:p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אתגר 1 מתחיל בשקופית 10 ואתגר מתחיל בשקופית 13</a:t>
            </a:r>
          </a:p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מדריך לדיון בשקופית 16</a:t>
            </a:r>
          </a:p>
          <a:p>
            <a:pPr marL="342900" indent="-342900" algn="r" rtl="1">
              <a:buClr>
                <a:srgbClr val="FF0000"/>
              </a:buClr>
              <a:buFont typeface="Arial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תלמידים מתקדמים יותר עלולים להתעניין במעקבים אחרי קו מתוחכמים יותר ב 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EV3Lessons.com</a:t>
            </a:r>
            <a:endParaRPr lang="he-IL" sz="1800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לעקוב אחרי האמצע?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בני אדם רוצים לעקוב אחרי האמצע</a:t>
            </a:r>
          </a:p>
          <a:p>
            <a:pPr algn="r" rtl="1">
              <a:buClr>
                <a:srgbClr val="FF0000"/>
              </a:buClr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בוא ננסה שהרובוט שלנו יעשה את אותו הדבר בעזרת </a:t>
            </a:r>
            <a:r>
              <a:rPr lang="he-IL" sz="2400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חיישן הצבע</a:t>
            </a:r>
          </a:p>
          <a:p>
            <a:pPr algn="r" rtl="1">
              <a:buClr>
                <a:srgbClr val="FF0000"/>
              </a:buClr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איזה סוג של שאלות אנחנו יכולים לשאול בעזרת החיישן הזה?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אם אתה על שחור המשך לנסוע ישר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אם אתה על לבן פנה שמאלה כדי לחזור לקו השחור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נדמה שזה עובד </a:t>
            </a: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מצויין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פה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אם אתה על שחור המשך לנסוע ישר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AutoNum type="arabicPeriod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אם אתה על לבן פנה שמאלה כדי לחזור לקו השחור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אוי לא! נדמה שהרובוט שלנו מתרחק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כשהרובוט עוזב את הצד השמאלי של הקו התוכנית לא עובדת יותר!</a:t>
            </a:r>
            <a:endParaRPr lang="en-US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מעקב אחרי קו : </a:t>
            </a:r>
            <a:r>
              <a:rPr lang="he-IL" sz="38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גרסת 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הרובוט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55000" lnSpcReduction="20000"/>
          </a:bodyPr>
          <a:lstStyle/>
          <a:p>
            <a:pPr algn="r" rtl="1">
              <a:buClr>
                <a:srgbClr val="FF0000"/>
              </a:buClr>
            </a:pPr>
            <a:r>
              <a:rPr lang="he-IL" sz="3300" dirty="0">
                <a:latin typeface="Guttman Kav" panose="02010401010101010101" pitchFamily="2" charset="-79"/>
                <a:cs typeface="Guttman Kav" panose="02010401010101010101" pitchFamily="2" charset="-79"/>
              </a:rPr>
              <a:t>למה שאדם יעקוב אחרי האמצע?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הם יכולים לראות </a:t>
            </a:r>
            <a:r>
              <a:rPr lang="he-IL" sz="33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 ההמשך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הם יכולים לראות את </a:t>
            </a:r>
            <a:r>
              <a:rPr lang="he-IL" sz="33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כל הקו ואת סביבתו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הם יכולים לראות את </a:t>
            </a:r>
            <a:r>
              <a:rPr lang="he-IL" sz="33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שני הצדדים </a:t>
            </a: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ואיזה צד הם עזבו</a:t>
            </a:r>
          </a:p>
          <a:p>
            <a:pPr lvl="1" indent="0" algn="r" rtl="1">
              <a:spcAft>
                <a:spcPts val="600"/>
              </a:spcAft>
              <a:buClr>
                <a:srgbClr val="FF0000"/>
              </a:buClr>
              <a:buFont typeface="Arial" pitchFamily="34" charset="0"/>
              <a:buNone/>
            </a:pPr>
            <a:endParaRPr lang="he-IL" sz="33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r>
              <a:rPr lang="he-IL" sz="3300" dirty="0">
                <a:latin typeface="Guttman Kav" panose="02010401010101010101" pitchFamily="2" charset="-79"/>
                <a:cs typeface="Guttman Kav" panose="02010401010101010101" pitchFamily="2" charset="-79"/>
              </a:rPr>
              <a:t>למה הרובוט לא יכול לעשות אותו דבר?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הם לא יכולים לדעת אם הם מימין או משמאל לקו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איך אנחנו יכולים לוודא שהרובוט כל הזמן פונה לאותו צד של הקו?</a:t>
            </a:r>
          </a:p>
          <a:p>
            <a:pPr marL="1485900" lvl="2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במקום האמצע, הרובוט יעקוב על הגבול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אז הרובוט יטעה רק לאותו הצד</a:t>
            </a:r>
          </a:p>
          <a:p>
            <a:pPr marL="800100" lvl="1" indent="-342900" algn="r" rtl="1">
              <a:spcAft>
                <a:spcPts val="600"/>
              </a:spcAft>
              <a:buClr>
                <a:srgbClr val="FF0000"/>
              </a:buClr>
            </a:pPr>
            <a:r>
              <a:rPr lang="he-IL" sz="33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עכשיו נראה לך איך זה </a:t>
            </a:r>
            <a:r>
              <a:rPr lang="he-IL" sz="3300" b="1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עובד</a:t>
            </a:r>
            <a:endParaRPr lang="he-IL" sz="33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רובוט עוקב אחרי קו: על הגבולות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356658" y="1177925"/>
            <a:ext cx="25763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defRPr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מעקב אחרי הצד השמאלי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702477" y="1177925"/>
            <a:ext cx="23214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defRPr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מעקב אחרי הצד הימני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371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4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לרובוט אין בחירה לאיזה כיוון הם צריכים להסתובב כאשר חיישן הצבע רואה צבע אחר</a:t>
            </a:r>
          </a:p>
          <a:p>
            <a:pPr algn="ct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endParaRPr lang="he-IL" sz="24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ct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sz="24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התשובה תלויה באיזה צד על הקו אתם עוקבים!</a:t>
            </a:r>
            <a:endParaRPr lang="en-US" sz="24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FF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אם על השחור פנה שמאלה אם על הלבן פנה ימינה</a:t>
            </a:r>
            <a:endParaRPr lang="en-US" b="1" dirty="0">
              <a:solidFill>
                <a:srgbClr val="FFFF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</a:pPr>
            <a:r>
              <a:rPr lang="he-IL" b="1" dirty="0">
                <a:solidFill>
                  <a:srgbClr val="FFFF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אם על השחור פנה ימינה , אם על הלבן פנה שמאלה</a:t>
            </a:r>
            <a:endParaRPr lang="en-US" b="1" dirty="0">
              <a:solidFill>
                <a:srgbClr val="FFFF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התחל את הרובוט על הכיוון הנכון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5/30/2015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6236</TotalTime>
  <Words>706</Words>
  <Application>Microsoft Office PowerPoint</Application>
  <PresentationFormat>On-screen Show (4:3)</PresentationFormat>
  <Paragraphs>124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Comic Sans MS</vt:lpstr>
      <vt:lpstr>Corbel</vt:lpstr>
      <vt:lpstr>Gan CLM</vt:lpstr>
      <vt:lpstr>Guttman Kav</vt:lpstr>
      <vt:lpstr>Helvetica Neue</vt:lpstr>
      <vt:lpstr>Zapf Dingbats</vt:lpstr>
      <vt:lpstr>Essential</vt:lpstr>
      <vt:lpstr>נושא השיעור: מעקב פשוט אחרי קו</vt:lpstr>
      <vt:lpstr>נושאי השיעור:</vt:lpstr>
      <vt:lpstr>הוראות למורה</vt:lpstr>
      <vt:lpstr>לעקוב אחרי האמצע?</vt:lpstr>
      <vt:lpstr>PowerPoint Presentation</vt:lpstr>
      <vt:lpstr>PowerPoint Presentation</vt:lpstr>
      <vt:lpstr>מעקב אחרי קו : גרסת הרובוט</vt:lpstr>
      <vt:lpstr>רובוט עוקב אחרי קו: על הגבולות</vt:lpstr>
      <vt:lpstr>התחל את הרובוט על הכיוון הנכון</vt:lpstr>
      <vt:lpstr>מעקב אחרי קו אתגר 1</vt:lpstr>
      <vt:lpstr>פתרון אתגר 1</vt:lpstr>
      <vt:lpstr>פתרון אתגר 1</vt:lpstr>
      <vt:lpstr>מעקב אחרי קו אתגר 2</vt:lpstr>
      <vt:lpstr>פתרון אתגר 2: חיישן</vt:lpstr>
      <vt:lpstr>פתרון אתגר 2: מרחק מדויק</vt:lpstr>
      <vt:lpstr>מדריך לדיון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Sanjay Seshan</dc:creator>
  <cp:lastModifiedBy>Sanjay Seshan</cp:lastModifiedBy>
  <cp:revision>11</cp:revision>
  <dcterms:created xsi:type="dcterms:W3CDTF">2014-08-07T02:19:13Z</dcterms:created>
  <dcterms:modified xsi:type="dcterms:W3CDTF">2015-11-05T01:08:57Z</dcterms:modified>
</cp:coreProperties>
</file>