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6" r:id="rId2"/>
    <p:sldId id="413" r:id="rId3"/>
    <p:sldId id="418" r:id="rId4"/>
    <p:sldId id="294" r:id="rId5"/>
    <p:sldId id="412" r:id="rId6"/>
    <p:sldId id="273" r:id="rId7"/>
    <p:sldId id="349" r:id="rId8"/>
    <p:sldId id="414" r:id="rId9"/>
    <p:sldId id="41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>
        <p:scale>
          <a:sx n="50" d="100"/>
          <a:sy n="50" d="100"/>
        </p:scale>
        <p:origin x="182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29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חיישן צבע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3144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301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למד על חיישן הצבע</a:t>
            </a:r>
            <a:endParaRPr lang="en-US" sz="36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למד על  </a:t>
            </a:r>
            <a:r>
              <a:rPr lang="en-US" sz="36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3600" dirty="0">
                <a:latin typeface="Gan CLM" panose="02000803000000000000" pitchFamily="2" charset="-79"/>
                <a:cs typeface="Gan CLM" panose="02000803000000000000" pitchFamily="2" charset="-79"/>
              </a:rPr>
              <a:t> ו </a:t>
            </a:r>
            <a:r>
              <a:rPr lang="en-US" sz="36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78591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 זה חיישן?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חיישן נותן ל3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לאסוף מידע מסביבתו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 – 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כולל את החיישנים הבאים: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צבע – מודד את הצבע וכמות האור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Color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ג'ירו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 מודד את הסיבובים של הרובוט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Gyro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 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אולטרא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סוניק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–מודד את המרחק ממשטחים קרובים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Ultrasonic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מגע – מודד מגע במשטחים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Touch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  <a:endParaRPr lang="en-US" b="1" dirty="0">
              <a:solidFill>
                <a:srgbClr val="92D05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– מודד שידורים של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בסביבתו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1" indent="-457200" algn="r" rtl="1">
              <a:spcAft>
                <a:spcPts val="600"/>
              </a:spcAft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127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i="1" dirty="0" smtClean="0"/>
              <a:t>השיעורים שלנו יסבירו על 4 החיישנים הצבועים בירוק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25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מהו חיישן הצבע?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מה הוא? חיישן היכול לחוש בעוצמת האור המגיעה אליו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שלושה מצבים :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Color ,Reflected Light Intensity, ambient light intensity</a:t>
            </a:r>
            <a:endParaRPr lang="he-IL" sz="1800" dirty="0">
              <a:latin typeface="Comic Sans MS" panose="030F0702030302020204" pitchFamily="66" charset="0"/>
              <a:cs typeface="Gan CLM" panose="02000803000000000000" pitchFamily="2" charset="-79"/>
            </a:endParaRP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צבע (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color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 : מזהה 7 צבעים ( שחור, </a:t>
            </a:r>
            <a:r>
              <a:rPr lang="he-IL" sz="1600" b="1" dirty="0" smtClean="0">
                <a:latin typeface="Gan CLM" panose="02000803000000000000" pitchFamily="2" charset="-79"/>
                <a:cs typeface="Gan CLM" panose="02000803000000000000" pitchFamily="2" charset="-79"/>
              </a:rPr>
              <a:t>חום ,כחול ,ירוק ,צהוב ,אדום ,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לבן)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אור משתקף ( 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Reflected Light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): מודד את העוצמה של האור החוזר ממנורה המקרינה אור אדום (0= מאוד חשוך,100= מאוד מואר)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מצב אור בסביבה (</a:t>
            </a:r>
            <a:r>
              <a:rPr lang="en-US" sz="1600" b="1" dirty="0">
                <a:latin typeface="Comic Sans MS" panose="030F0702030302020204" pitchFamily="66" charset="0"/>
                <a:cs typeface="Gan CLM" panose="02000803000000000000" pitchFamily="2" charset="-79"/>
              </a:rPr>
              <a:t>Ambient Light</a:t>
            </a: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): מודד את עוצמת האור שמגיע לחיישן מהסביבה. (0= מאוד חשוך,100= מאוד מואר)</a:t>
            </a:r>
          </a:p>
          <a:p>
            <a:pPr marL="285750" lvl="1" indent="-285750" algn="r" rtl="1">
              <a:spcBef>
                <a:spcPts val="0"/>
              </a:spcBef>
              <a:spcAft>
                <a:spcPts val="600"/>
              </a:spcAft>
            </a:pPr>
            <a:endParaRPr lang="he-IL" sz="1800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lvl="1" indent="-285750" algn="r" rtl="1">
              <a:spcBef>
                <a:spcPts val="0"/>
              </a:spcBef>
              <a:spcAft>
                <a:spcPts val="600"/>
              </a:spcAft>
            </a:pPr>
            <a:endParaRPr lang="en-US" sz="1800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שימושים: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סע עד קו</a:t>
            </a:r>
          </a:p>
          <a:p>
            <a:pPr marL="971550" lvl="2" indent="-285750" algn="r" rtl="1">
              <a:spcBef>
                <a:spcPts val="0"/>
              </a:spcBef>
              <a:spcAft>
                <a:spcPts val="600"/>
              </a:spcAft>
            </a:pPr>
            <a:r>
              <a:rPr lang="he-IL" sz="1600" b="1" dirty="0">
                <a:latin typeface="Gan CLM" panose="02000803000000000000" pitchFamily="2" charset="-79"/>
                <a:cs typeface="Gan CLM" panose="02000803000000000000" pitchFamily="2" charset="-79"/>
              </a:rPr>
              <a:t>עקוב אחרי קו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4044430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spcAft>
                <a:spcPts val="600"/>
              </a:spcAft>
            </a:pPr>
            <a:r>
              <a:rPr lang="he-IL" sz="24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בשיעור זה נשתמש במצב הצבע</a:t>
            </a:r>
            <a:endParaRPr lang="en-US" sz="24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עוד טיפ ל</a:t>
            </a:r>
            <a:r>
              <a:rPr lang="en-US" sz="5000" b="1" dirty="0">
                <a:solidFill>
                  <a:srgbClr val="FF0000"/>
                </a:solidFill>
                <a:cs typeface="Gan CLM" panose="02000803000000000000" pitchFamily="2" charset="-79"/>
              </a:rPr>
              <a:t>MOVE 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SEERING </a:t>
            </a:r>
            <a:r>
              <a:rPr lang="he-IL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 </a:t>
            </a: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/>
            </a:r>
            <a:b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</a:b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COAST”</a:t>
            </a: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או </a:t>
            </a:r>
            <a:r>
              <a:rPr lang="en-US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“</a:t>
            </a:r>
            <a:r>
              <a:rPr lang="en-US" sz="5000" b="1" dirty="0" smtClean="0">
                <a:solidFill>
                  <a:srgbClr val="FF0000"/>
                </a:solidFill>
                <a:cs typeface="Gan CLM" panose="02000803000000000000" pitchFamily="2" charset="-79"/>
              </a:rPr>
              <a:t>Brake</a:t>
            </a:r>
            <a:endParaRPr lang="en-US" sz="5000" b="1" dirty="0">
              <a:solidFill>
                <a:srgbClr val="FF0000"/>
              </a:solidFill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>
            <a:normAutofit/>
          </a:bodyPr>
          <a:lstStyle/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משהו נוסף לגבי בלוק ה- "</a:t>
            </a:r>
            <a:r>
              <a:rPr lang="en-US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  <a:r>
              <a:rPr lang="he-IL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שים לב שישנה אפשרות להחליט בין "</a:t>
            </a:r>
            <a:r>
              <a:rPr lang="en-US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 ל – "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"</a:t>
            </a: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ישמור על המנועים עדיין פועלים ו </a:t>
            </a:r>
            <a:r>
              <a:rPr lang="en-US" sz="2400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יעצור אותו </a:t>
            </a:r>
            <a:r>
              <a:rPr lang="he-IL" sz="2400" dirty="0" err="1" smtClean="0">
                <a:latin typeface="Gan CLM" panose="02000803000000000000" pitchFamily="2" charset="-79"/>
                <a:cs typeface="Gan CLM" panose="02000803000000000000" pitchFamily="2" charset="-79"/>
              </a:rPr>
              <a:t>במיידיות</a:t>
            </a:r>
            <a:endParaRPr lang="he-IL" sz="2400" dirty="0" smtClean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285750" indent="-285750"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באיזה תשתמש בשביל לעצור במדויק על קו צבוע?</a:t>
            </a:r>
            <a:endParaRPr lang="he-IL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אתגר חיישן צבע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גרום לרובוט לנסוע עד לקו ירוק בעזרת חיישן הצבע</a:t>
            </a: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1: השתמש ב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WAIT</a:t>
            </a:r>
            <a:r>
              <a:rPr lang="en-US" sz="1800" dirty="0"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FOR COLOR</a:t>
            </a:r>
            <a:endParaRPr lang="he-IL" sz="1800" dirty="0">
              <a:latin typeface="Comic Sans MS" panose="030F0702030302020204" pitchFamily="66" charset="0"/>
              <a:cs typeface="Gan CLM" panose="02000803000000000000" pitchFamily="2" charset="-79"/>
            </a:endParaRP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2: השתמש בחיישן הצבע במצב הצבע</a:t>
            </a:r>
          </a:p>
          <a:p>
            <a:pPr algn="r" rtl="1">
              <a:spcBef>
                <a:spcPts val="0"/>
              </a:spcBef>
            </a:pP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שלב 3: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או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?</a:t>
            </a:r>
          </a:p>
          <a:p>
            <a:pPr algn="ctr" rtl="1">
              <a:spcBef>
                <a:spcPts val="0"/>
              </a:spcBef>
            </a:pP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רמז: תשתמש ב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MOVE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STEERING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(חשוב על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MOTOR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ON</a:t>
            </a:r>
            <a:r>
              <a:rPr lang="en-US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ו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OFF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) </a:t>
            </a:r>
            <a:r>
              <a:rPr lang="he-IL" sz="18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וב-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WAIT FOR</a:t>
            </a:r>
            <a:r>
              <a:rPr lang="he-IL" sz="1800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לצבע</a:t>
            </a:r>
            <a:endParaRPr lang="en-US" sz="18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אתגר חיישן צבע - פתרון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סיום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התחלה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</a:p>
          <a:p>
            <a:pPr algn="r" rtl="1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מוגדר כ –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OFF</a:t>
            </a:r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 ו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Move Steering</a:t>
            </a:r>
          </a:p>
          <a:p>
            <a:pPr marL="285750" indent="-285750" algn="r" defTabSz="914400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מוגדר כ -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חכה עד שהצבע הוא ירוק (3#)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ts val="4600"/>
              </a:lnSpc>
            </a:pPr>
            <a:r>
              <a:rPr lang="he-IL" sz="50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מדריך דיון</a:t>
            </a:r>
            <a:endParaRPr lang="en-US" sz="50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האם אפשר לחפש יותר מצבע אחד בו זמנית בעזרת חיישן הצבע</a:t>
            </a: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מה ההבדל בין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ל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ב-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MOVE</a:t>
            </a:r>
            <a:r>
              <a:rPr lang="en-US" sz="1800" dirty="0"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Gan CLM" panose="02000803000000000000" pitchFamily="2" charset="-79"/>
              </a:rPr>
              <a:t>STEERING</a:t>
            </a:r>
            <a:r>
              <a:rPr lang="he-IL" sz="1800" dirty="0">
                <a:latin typeface="Gan CLM" panose="02000803000000000000" pitchFamily="2" charset="-79"/>
                <a:cs typeface="Gan CLM" panose="02000803000000000000" pitchFamily="2" charset="-79"/>
              </a:rPr>
              <a:t> ?</a:t>
            </a:r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r" rtl="1"/>
            <a:endParaRPr lang="en-US" sz="1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222" y="1562044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תשובה: כן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56" y="1550336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תשובה: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COAST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ייתן למנועים להסתובב בחופשיות אך </a:t>
            </a:r>
            <a:r>
              <a:rPr lang="en-US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BRAKE</a:t>
            </a:r>
            <a:r>
              <a:rPr lang="en-US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יעצור אותם </a:t>
            </a:r>
            <a:r>
              <a:rPr lang="he-IL" b="1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במיידיות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6259</TotalTime>
  <Words>506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Essential</vt:lpstr>
      <vt:lpstr>נושא השיעור: חיישן צבע</vt:lpstr>
      <vt:lpstr>נושאי השיעור:</vt:lpstr>
      <vt:lpstr>מה זה חיישן?</vt:lpstr>
      <vt:lpstr>מהו חיישן הצבע?</vt:lpstr>
      <vt:lpstr>עוד טיפ לMOVE SEERING    COAST” או  “Brake</vt:lpstr>
      <vt:lpstr>אתגר חיישן צבע</vt:lpstr>
      <vt:lpstr>אתגר חיישן צבע - פתרון</vt:lpstr>
      <vt:lpstr>מדריך 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נושא השיעור: חיישן צבע</dc:title>
  <dc:creator>Sanjay Seshan</dc:creator>
  <cp:lastModifiedBy>Sanjay Seshan</cp:lastModifiedBy>
  <cp:revision>10</cp:revision>
  <dcterms:created xsi:type="dcterms:W3CDTF">2014-08-07T02:19:13Z</dcterms:created>
  <dcterms:modified xsi:type="dcterms:W3CDTF">2015-11-05T01:08:30Z</dcterms:modified>
</cp:coreProperties>
</file>