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14" r:id="rId2"/>
    <p:sldId id="412" r:id="rId3"/>
    <p:sldId id="410" r:id="rId4"/>
    <p:sldId id="403" r:id="rId5"/>
    <p:sldId id="411" r:id="rId6"/>
    <p:sldId id="4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8" autoAdjust="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39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652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איסוף והעברה של אובייקט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8851"/>
            <a:ext cx="1320857" cy="12636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602301" y="6223138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8" y="980661"/>
            <a:ext cx="4122736" cy="5361533"/>
          </a:xfrm>
        </p:spPr>
        <p:txBody>
          <a:bodyPr>
            <a:noAutofit/>
          </a:bodyPr>
          <a:lstStyle/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לארגן איזה אתגר שאתה רוצה ע"י שימוש באיזולירבנד צבעוני על לוח לבן ( קיים בחנויות לבית) אתה יכול גם להשתמש בפוסטרים לבנים גדולים על רצפה קשיחה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הערה: צבעי האיזולירבנד לא תואמים את הצבעים של לגו, אז לחיישנים שלך אולי תהיה בעיה בקריאתם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גם להשתמש בשטיחי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FLL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ישנים , חפש ב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EBAY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או אצל קבוצות אחרות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5" y="1176129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5710" y="4095954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בשקופיות הבאות ישנם כמה אתגרים שמסכמים את השיעורים למתחילים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מבוך 1: נסיעה ישר וסיבוב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בסיס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סוף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צא מהבסיס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פנה שמאלה במעבר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פנה ימינה ,סע טיפה , פנה ימינה וסע לכיוון הסוף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מבון 2: שימוש בחיישנים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קיר צפוני יציב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בסיס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סוף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אל תיגע בי</a:t>
            </a:r>
          </a:p>
          <a:p>
            <a:pPr algn="ctr"/>
            <a:r>
              <a:rPr lang="he-IL" dirty="0" smtClean="0"/>
              <a:t>קופסא קלה שיכולה ליפול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צא מהבסיס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לכיוון הקיר הצפוני וגע בו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אחורה , תסתובב ונווט דרך המעבר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לך לקיר ה"אל תיגע בי", ואל תיגע בו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וסע לקיר המערבי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וסע לכיוון הסוף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ב2-3 חיישנים!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עצור על הקו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1656089"/>
            <a:ext cx="3429000" cy="2355574"/>
          </a:xfrm>
        </p:spPr>
        <p:txBody>
          <a:bodyPr>
            <a:noAutofit/>
          </a:bodyPr>
          <a:lstStyle/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תכנת את הרובוט לנסוע קדימה ואז לעצור בדיוק בקו השלישי.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חייב להשתמש בלולאה וחיישן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באיזה חיישן תשתמש?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9630" y="175204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9630" y="2553488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9630" y="334167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9630" y="4143433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24206" y="2625110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6246</TotalTime>
  <Words>266</Words>
  <Application>Microsoft Office PowerPoint</Application>
  <PresentationFormat>On-screen Show (4:3)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Comic Sans MS</vt:lpstr>
      <vt:lpstr>Gan CLM</vt:lpstr>
      <vt:lpstr>Guttman Kav</vt:lpstr>
      <vt:lpstr>Helvetica Neue</vt:lpstr>
      <vt:lpstr>Wingdings</vt:lpstr>
      <vt:lpstr>Essential</vt:lpstr>
      <vt:lpstr>איסוף והעברה של אובייקט</vt:lpstr>
      <vt:lpstr>הוראות למורה</vt:lpstr>
      <vt:lpstr>מבוך 1: נסיעה ישר וסיבוב</vt:lpstr>
      <vt:lpstr>מבון 2: שימוש בחיישנים</vt:lpstr>
      <vt:lpstr>עצור על הקו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5</cp:revision>
  <dcterms:created xsi:type="dcterms:W3CDTF">2014-08-07T02:19:13Z</dcterms:created>
  <dcterms:modified xsi:type="dcterms:W3CDTF">2015-11-05T01:13:07Z</dcterms:modified>
</cp:coreProperties>
</file>