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8" r:id="rId2"/>
    <p:sldId id="407" r:id="rId3"/>
    <p:sldId id="278" r:id="rId4"/>
    <p:sldId id="306" r:id="rId5"/>
    <p:sldId id="405" r:id="rId6"/>
    <p:sldId id="406" r:id="rId7"/>
    <p:sldId id="4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80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085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לולאות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229256"/>
            <a:ext cx="1320857" cy="1263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2301" y="6123543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an CLM" panose="02000803000000000000" pitchFamily="2" charset="-79"/>
                <a:cs typeface="Gan CLM" panose="02000803000000000000" pitchFamily="2" charset="-79"/>
              </a:rPr>
              <a:t>למד איך לחזור על פעולה</a:t>
            </a:r>
            <a:endParaRPr lang="en-US" sz="24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an CLM" panose="02000803000000000000" pitchFamily="2" charset="-79"/>
                <a:cs typeface="Gan CLM" panose="02000803000000000000" pitchFamily="2" charset="-79"/>
              </a:rPr>
              <a:t>למד איך ליצור בלוקי לולאות</a:t>
            </a:r>
            <a:endParaRPr lang="en-US" sz="24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חזרה על פעולה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pPr algn="ctr" defTabSz="457200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איך אנחנו יכולים להסתובב סביב קופסא בעזרת הפקודות שלמדנו כבר?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indent="-640080" algn="ctr" defTabSz="457200" rtl="1"/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(נסיעה + סיבוב)+(נסיעה + סיבוב)+(נסיעה + סיבוב)...</a:t>
            </a:r>
            <a:endParaRPr lang="en-US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ctr" defTabSz="457200" rtl="1"/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ctr" defTabSz="457200" rtl="1"/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האם יש דרך קלה יותר?</a:t>
            </a:r>
            <a:endParaRPr lang="en-US" sz="32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2085" y="5660822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000" b="1" dirty="0">
                <a:latin typeface="Gan CLM" panose="02000803000000000000" pitchFamily="2" charset="-79"/>
                <a:cs typeface="Gan CLM" panose="02000803000000000000" pitchFamily="2" charset="-79"/>
              </a:rPr>
              <a:t>רמז:</a:t>
            </a:r>
            <a:endParaRPr lang="en-US" sz="2000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לולאות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pPr algn="ctr" defTabSz="457200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לולאות הם דרך </a:t>
            </a:r>
            <a:r>
              <a:rPr lang="he-IL" dirty="0" err="1">
                <a:latin typeface="Gan CLM" panose="02000803000000000000" pitchFamily="2" charset="-79"/>
                <a:cs typeface="Gan CLM" panose="02000803000000000000" pitchFamily="2" charset="-79"/>
              </a:rPr>
              <a:t>מצויינת</a:t>
            </a:r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 לחזור על פעולה כמה פעמים: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תמשיך לעשות זאת ... לתמיד... עד לספירה ... עד למגע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9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6134100" y="4423517"/>
            <a:ext cx="1231900" cy="117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spcBef>
                <a:spcPct val="20000"/>
              </a:spcBef>
              <a:buFont typeface="Arial" pitchFamily="34" charset="0"/>
            </a:pPr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חזור על הלולאה 4 פעמים</a:t>
            </a:r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אתגר הלולאות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defTabSz="457200" rtl="1"/>
            <a:r>
              <a:rPr lang="he-IL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רשום </a:t>
            </a:r>
            <a:r>
              <a:rPr lang="he-IL" dirty="0" err="1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תוכנית</a:t>
            </a:r>
            <a:r>
              <a:rPr lang="he-IL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שמסתובבת סביב קופסא עד שלוחצים על חיישן המגע, אתה חייב להשתמש בלולאה</a:t>
            </a:r>
            <a:endParaRPr lang="en-US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הלולאות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955024"/>
            <a:ext cx="8703300" cy="497513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2222500" y="955024"/>
            <a:ext cx="5067300" cy="35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אתגר : רשום </a:t>
            </a:r>
            <a:r>
              <a:rPr lang="he-IL" dirty="0" err="1" smtClean="0"/>
              <a:t>תוכנית</a:t>
            </a:r>
            <a:r>
              <a:rPr lang="he-IL" dirty="0" smtClean="0"/>
              <a:t> שנוסעת סביב קופסא עד למגע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2222500" y="3448355"/>
            <a:ext cx="2387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סע קדימה 1450 מעלות ערך זה יותאם לקופסא בה אתם משתמשים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883150" y="3448355"/>
            <a:ext cx="2082800" cy="178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הגדר את הבלוק למעלות ואת ההיגוי ל50 . ערך המעלות יותאם לקופסא בה אתם משתמשים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7124700" y="3543300"/>
            <a:ext cx="1234122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הגדר את הלולאה ל-</a:t>
            </a:r>
          </a:p>
          <a:p>
            <a:pPr algn="ctr"/>
            <a:r>
              <a:rPr lang="en-US" dirty="0" err="1" smtClean="0"/>
              <a:t>Sensor</a:t>
            </a:r>
            <a:r>
              <a:rPr lang="en-US" dirty="0" err="1" smtClean="0">
                <a:sym typeface="Wingdings" panose="05000000000000000000" pitchFamily="2" charset="2"/>
              </a:rPr>
              <a:t>Touch</a:t>
            </a:r>
            <a:r>
              <a:rPr lang="en-US" dirty="0" smtClean="0">
                <a:sym typeface="Wingdings" panose="05000000000000000000" pitchFamily="2" charset="2"/>
              </a:rPr>
              <a:t> Compare State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6253</TotalTime>
  <Words>245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Comic Sans MS</vt:lpstr>
      <vt:lpstr>Corbel</vt:lpstr>
      <vt:lpstr>Gan CLM</vt:lpstr>
      <vt:lpstr>Helvetica Neue</vt:lpstr>
      <vt:lpstr>Wingdings</vt:lpstr>
      <vt:lpstr>Essential</vt:lpstr>
      <vt:lpstr>נושא השיעור: לולאות</vt:lpstr>
      <vt:lpstr>נושאי השיעור</vt:lpstr>
      <vt:lpstr>חזרה על פעולה</vt:lpstr>
      <vt:lpstr>לולאות</vt:lpstr>
      <vt:lpstr>אתגר הלולאות</vt:lpstr>
      <vt:lpstr>פתרון אתגר הלולאות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נושא השיעור: לולאות</dc:title>
  <dc:creator>Stav h</dc:creator>
  <cp:lastModifiedBy>Sanjay Seshan</cp:lastModifiedBy>
  <cp:revision>4</cp:revision>
  <dcterms:created xsi:type="dcterms:W3CDTF">2014-08-07T02:19:13Z</dcterms:created>
  <dcterms:modified xsi:type="dcterms:W3CDTF">2015-11-05T01:14:17Z</dcterms:modified>
</cp:coreProperties>
</file>