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15" r:id="rId3"/>
    <p:sldId id="413" r:id="rId4"/>
    <p:sldId id="300" r:id="rId5"/>
    <p:sldId id="409" r:id="rId6"/>
    <p:sldId id="301" r:id="rId7"/>
    <p:sldId id="344" r:id="rId8"/>
    <p:sldId id="411" r:id="rId9"/>
    <p:sldId id="260" r:id="rId10"/>
    <p:sldId id="366" r:id="rId11"/>
    <p:sldId id="412" r:id="rId12"/>
    <p:sldId id="302" r:id="rId13"/>
    <p:sldId id="41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9563" autoAdjust="0"/>
  </p:normalViewPr>
  <p:slideViewPr>
    <p:cSldViewPr snapToGrid="0" snapToObjects="1">
      <p:cViewPr varScale="1">
        <p:scale>
          <a:sx n="51" d="100"/>
          <a:sy n="51" d="100"/>
        </p:scale>
        <p:origin x="197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4EA-D7A2-401A-B90D-756AB39A8824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787E-F0BF-423E-AE3F-9E664DEC497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408C-5A53-4FCD-A257-C7A255C3FCB4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409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6B8-2C4A-4427-9194-B7942E23CEF6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7E8-6DF3-452E-98E1-043BD352EAC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DC25-26E8-4038-8761-6C992FA59ECD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73F-7209-405F-A1C9-33E0BFFCE146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7B0F-F6A4-4909-A356-CBC663A75461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82FB-F219-4293-AF2F-B1E3F6E242AE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26D9-D3D8-4AEC-A550-4BFCCFD90D3C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1CFC-564B-4B21-BA32-CF9303F0D7D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DB46-DF12-4DA4-AF08-81E6AA1DB156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C534-9467-4877-A6C3-76EF44348F4E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263-3589-410E-9C30-A691118C0760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6F07-2649-4A15-A224-57BCC99C2B8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94-B980-4208-A995-48A741468FAD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B384-1B99-4A91-920D-76F2AA41ACA0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7D72-C69C-4C97-9D4C-45D8B8C5F690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0F06-CEED-401A-B72B-86A0177B0A2D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91DA-3161-41D8-8DAE-AD7BB9B57546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86E5-51B9-41E4-9CE9-64A5AF7B1D72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40FD-C058-4F47-BF9B-90DB7CE15EE6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E8AD45-AA82-415B-B1FF-D9E5A5D44D18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3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7B9D-7DE7-4F54-BC40-949648F963B7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400"/>
              <a:t>עובר ישר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בעיצוב ותכנון הרובוט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6" y="5323144"/>
            <a:ext cx="1320857" cy="126361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704134" y="6217431"/>
            <a:ext cx="2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פתרון האתגר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ישנה דרך טובה יותר בשקופית 11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זה יכול להשתנות בין סיבובי גלגל למעלות</a:t>
            </a:r>
            <a:endParaRPr lang="en-US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6282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Comic Sans MS" panose="030F0702030302020204" pitchFamily="66" charset="0"/>
                <a:cs typeface="Gan CLM" panose="02000803000000000000" pitchFamily="2" charset="-79"/>
              </a:rPr>
              <a:t>PORT</a:t>
            </a:r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 </a:t>
            </a:r>
            <a:r>
              <a:rPr lang="en-US" sz="3800" dirty="0">
                <a:latin typeface="Comic Sans MS" panose="030F0702030302020204" pitchFamily="66" charset="0"/>
                <a:cs typeface="Gan CLM" panose="02000803000000000000" pitchFamily="2" charset="-79"/>
              </a:rPr>
              <a:t>VIEW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פתרון- השתמש ב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8542"/>
            <a:ext cx="8245474" cy="43735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נסה להשתמש ב </a:t>
            </a:r>
            <a:r>
              <a:rPr 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PORT VIEW </a:t>
            </a:r>
            <a:r>
              <a:rPr lang="he-IL" sz="18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בבקר( </a:t>
            </a:r>
            <a:r>
              <a:rPr lang="he-IL" sz="18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בכרטיסיית </a:t>
            </a: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אפליקציות הבקר)</a:t>
            </a:r>
          </a:p>
          <a:p>
            <a:pPr algn="r" rtl="1"/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הזז את הרובוט עם היד מקו ההתחלה עד לקו הסוף</a:t>
            </a:r>
          </a:p>
          <a:p>
            <a:pPr algn="r" rtl="1"/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ראה בכמה מעלות הרובוט זז</a:t>
            </a:r>
          </a:p>
          <a:p>
            <a:pPr algn="r" rtl="1"/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השתמש במספר הזה בבלוק התנועה כדי לזוז במרחק הנכון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57600" y="4521200"/>
            <a:ext cx="972152" cy="4876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526" y="3765884"/>
            <a:ext cx="3548125" cy="1998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8" y="3835572"/>
            <a:ext cx="3116451" cy="18589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7460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Droids</a:t>
            </a:r>
            <a:r>
              <a:rPr lang="en-US" sz="3800" b="1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נושאי השיעור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לגרום לרובוט שלך לנסוע קדימה ואחורה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להשתמש בבלוק ה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r>
              <a:rPr 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STEERING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לקרוא נתוני חיישנים בעזרת שימוש ב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PORT</a:t>
            </a:r>
            <a:r>
              <a:rPr 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>
                <a:latin typeface="Comic Sans MS" panose="030F0702030302020204" pitchFamily="66" charset="0"/>
                <a:cs typeface="Gan CLM" panose="02000803000000000000" pitchFamily="2" charset="-79"/>
              </a:rPr>
              <a:t>Move STEERING </a:t>
            </a:r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בלוק ה-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היגוי : ישר או סיבוב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כוח/מהירות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משך/מרחק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31156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מצב הבלוק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3546" y="2882991"/>
            <a:ext cx="872854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עצירה/המשך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22" y="3649327"/>
            <a:ext cx="2305050" cy="14674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 t="11899"/>
          <a:stretch/>
        </p:blipFill>
        <p:spPr>
          <a:xfrm>
            <a:off x="5569245" y="294634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כוח חיובי ושלילי: תזוזה אחורה וקדימה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dirty="0" smtClean="0">
                <a:solidFill>
                  <a:srgbClr val="FF0000"/>
                </a:solidFill>
              </a:rPr>
              <a:t>כוח שלילי - אחורה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000" dirty="0" smtClean="0">
                <a:solidFill>
                  <a:srgbClr val="00B900"/>
                </a:solidFill>
              </a:rPr>
              <a:t>כוח חיובי - קדימה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1214095" y="1780350"/>
            <a:ext cx="5848090" cy="37504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איך לנסוע ישר?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1: כרטיסיה ירוקה לחץ וגרור את בלוק ה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STEERING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לשטח התכנות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2: שחרר ליד בלוק ההתחלה (חץ ירוק) (ראה אנימציה)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אתגר ראשון : נסיעה ישר למשך 3 שניות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1 : שלב 1: כרטיסיה ירוקה לחץ וגרור את בלוק ה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STEERING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לשטח התכנות</a:t>
            </a:r>
          </a:p>
          <a:p>
            <a:pPr algn="r" rtl="1"/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2: שחרר ליד בלוק ההתחלה (חץ ירוק) 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3- בחר באפשרויות .נוע ל3 שניות</a:t>
            </a:r>
          </a:p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4: חבר כבל 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USB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ל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EV3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ולמחשב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5: הורד ל3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EV</a:t>
            </a:r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שלב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שלב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שלב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10882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הוראות למורה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חלק את הכיתה לקבוצות לפי הצורך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חלק לכל קבוצה העתק של דף העבודה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פרטי האתגר בשקופית 8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דף הדיון בשקופית 9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פתרון האתגר בשקופית 10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דרך טובה יותר בשקופית 11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תזוזה ישרה: שניות/סיבובי גלגל/ מעלות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אתגר: הזז את הרובוט מקו ההתחלה לקו הסיום (1) ובחזרה (2)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נסה מצב שניות/סיבובי גלגל/מעלות וכוונן את המרחק/ משך הפעולה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נסה מהירויות שונות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סיום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התחלה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73990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Comic Sans MS" panose="030F0702030302020204" pitchFamily="66" charset="0"/>
                <a:cs typeface="Gan CLM" panose="02000803000000000000" pitchFamily="2" charset="-79"/>
              </a:rPr>
              <a:t>דיון על האתגר</a:t>
            </a:r>
            <a:endParaRPr lang="en-US" sz="3800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ניחשת ובדקת הרבה?</a:t>
            </a: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כן, תכנות עם </a:t>
            </a:r>
            <a:r>
              <a:rPr lang="he-IL" sz="2800" b="1" dirty="0" err="1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שניות,סיבובי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גלגל, ומעלות על </a:t>
            </a:r>
            <a:r>
              <a:rPr lang="he-IL" sz="2800" b="1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ידי 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ניחוש לוקח זמן בדיקות ומאמץ רבות</a:t>
            </a:r>
            <a:endParaRPr lang="en-US" sz="2800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שינוי המהירות משמעותי?</a:t>
            </a: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כן, כאשר אתה זז בשניות המהירות משמעותית.</a:t>
            </a:r>
            <a:endParaRPr lang="en-US" sz="2800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אתה חושב שגודל הגלגל משמעותי? למה?</a:t>
            </a: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גודל הגלגל משפיע על המעלות/סיבובי הגלגל.</a:t>
            </a: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רמת הבטרייה משמעותית? למה?</a:t>
            </a:r>
          </a:p>
          <a:p>
            <a:pPr algn="r" rtl="1"/>
            <a:r>
              <a:rPr lang="he-IL" sz="2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כאשר אתה זז בשניות רמת הבטרייה משנה את </a:t>
            </a:r>
            <a:r>
              <a:rPr lang="he-IL" sz="2800" b="1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הכוח</a:t>
            </a:r>
            <a:r>
              <a:rPr lang="he-IL" sz="28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.</a:t>
            </a:r>
            <a:endParaRPr lang="en-US" sz="2800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6303</TotalTime>
  <Words>445</Words>
  <Application>Microsoft Office PowerPoint</Application>
  <PresentationFormat>On-screen Show (4:3)</PresentationFormat>
  <Paragraphs>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Comic Sans MS</vt:lpstr>
      <vt:lpstr>Gan CLM</vt:lpstr>
      <vt:lpstr>Guttman Kav</vt:lpstr>
      <vt:lpstr>Helvetica Neue</vt:lpstr>
      <vt:lpstr>Tahoma</vt:lpstr>
      <vt:lpstr>Essential</vt:lpstr>
      <vt:lpstr>Custom Design</vt:lpstr>
      <vt:lpstr>עובר ישר</vt:lpstr>
      <vt:lpstr>נושאי השיעור</vt:lpstr>
      <vt:lpstr>Move STEERING בלוק ה-</vt:lpstr>
      <vt:lpstr>כוח חיובי ושלילי: תזוזה אחורה וקדימה</vt:lpstr>
      <vt:lpstr>איך לנסוע ישר?</vt:lpstr>
      <vt:lpstr>אתגר ראשון : נסיעה ישר למשך 3 שניות</vt:lpstr>
      <vt:lpstr>הוראות למורה</vt:lpstr>
      <vt:lpstr>תזוזה ישרה: שניות/סיבובי גלגל/ מעלות</vt:lpstr>
      <vt:lpstr>דיון על האתגר</vt:lpstr>
      <vt:lpstr>פתרון האתגר</vt:lpstr>
      <vt:lpstr>PORT VIEWפתרון- השתמש ב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9</cp:revision>
  <dcterms:created xsi:type="dcterms:W3CDTF">2014-08-07T02:19:13Z</dcterms:created>
  <dcterms:modified xsi:type="dcterms:W3CDTF">2015-11-05T01:17:33Z</dcterms:modified>
</cp:coreProperties>
</file>