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7" r:id="rId2"/>
    <p:sldId id="406" r:id="rId3"/>
    <p:sldId id="275" r:id="rId4"/>
    <p:sldId id="353" r:id="rId5"/>
    <p:sldId id="354" r:id="rId6"/>
    <p:sldId id="352" r:id="rId7"/>
    <p:sldId id="405" r:id="rId8"/>
    <p:sldId id="40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180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372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</a:t>
            </a:r>
            <a:r>
              <a:rPr lang="en-US" sz="5000" dirty="0" smtClean="0">
                <a:solidFill>
                  <a:srgbClr val="FF0000"/>
                </a:solidFill>
                <a:cs typeface="Gan CLM" panose="02000803000000000000" pitchFamily="2" charset="-79"/>
              </a:rPr>
              <a:t>SWITCH</a:t>
            </a:r>
            <a:endParaRPr lang="en-US" sz="5000" dirty="0">
              <a:solidFill>
                <a:srgbClr val="FF0000"/>
              </a:solidFill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7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5323144"/>
            <a:ext cx="1320857" cy="1263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2301" y="6217431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נושאי השיעור: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לגרום לרובוט שלך להחליט מה לעשות במצבים שונים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בבלוק ה </a:t>
            </a:r>
            <a:r>
              <a:rPr lang="en-US" sz="2400" dirty="0">
                <a:latin typeface="Comic Sans MS" panose="030F0702030302020204" pitchFamily="66" charset="0"/>
                <a:cs typeface="Guttman Kav" panose="02010401010101010101" pitchFamily="2" charset="-79"/>
              </a:rPr>
              <a:t>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בלוקי ה</a:t>
            </a:r>
            <a:r>
              <a:rPr lang="en-US" b="1" dirty="0" err="1" smtClean="0">
                <a:latin typeface="Comic Sans MS" panose="030F0702030302020204" pitchFamily="66" charset="0"/>
                <a:cs typeface="Gan CLM" panose="02000803000000000000" pitchFamily="2" charset="-79"/>
              </a:rPr>
              <a:t>SWItCH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לשאול את הרובוט שאלה ולעשות משהו אחר בהתאם לתשובה</a:t>
            </a:r>
          </a:p>
          <a:p>
            <a:pPr marL="1028700" lvl="2" indent="-342900" algn="r" rtl="1"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דוגמא: האם הרובוט רואה קו? או שלא?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בעיקרון זאת שאלת כן/לא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בלוקי ה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SWITCH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נמצאים תחת הכרטיסייה הכתומה</a:t>
            </a:r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השאלה שנשאלת: האם חיישן המגע נלחץ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הרץ את הקוד הזה אם התשובה היא לא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הרץ את הקוד הזה אם התשובה היא כן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בלוק </a:t>
            </a:r>
            <a:r>
              <a:rPr lang="en-US" b="1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Switch</a:t>
            </a:r>
            <a:r>
              <a:rPr lang="he-IL" b="1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 אתגר </a:t>
            </a:r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1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אתגר: </a:t>
            </a: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כתוב תוכית שמשנה את התצוגה אם חיישן המגע לחוץ או לא</a:t>
            </a:r>
          </a:p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אם לחוץ – הבקר שמח ! הצג חייכן שמח. אם לא לחוץ הבקר עצוב! הצג חייכן עצוב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אתגר 1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</a:t>
            </a:r>
            <a:r>
              <a:rPr lang="he-IL" b="1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"חכה"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לולאה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קריאה של חיישן המגע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בלוק ה 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SWITCH</a:t>
            </a:r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 אתגר 2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לרשום </a:t>
            </a:r>
            <a:r>
              <a:rPr lang="he-IL" sz="36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sz="3600" dirty="0">
                <a:latin typeface="Guttman Kav" panose="02010401010101010101" pitchFamily="2" charset="-79"/>
                <a:cs typeface="Guttman Kav" panose="02010401010101010101" pitchFamily="2" charset="-79"/>
              </a:rPr>
              <a:t> שמציגה עיניים גדולות אם נלחץ פעם אחת , ופרצוף עצוב אם נלחץ פעם שנייה, וככה שוב ושוב</a:t>
            </a:r>
            <a:endParaRPr lang="en-US" sz="36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אתגר 2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6301</TotalTime>
  <Words>274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Comic Sans MS</vt:lpstr>
      <vt:lpstr>Corbel</vt:lpstr>
      <vt:lpstr>Gan CLM</vt:lpstr>
      <vt:lpstr>Guttman Kav</vt:lpstr>
      <vt:lpstr>Helvetica Neue</vt:lpstr>
      <vt:lpstr>Essential</vt:lpstr>
      <vt:lpstr>נושא השיעור: SWITCH</vt:lpstr>
      <vt:lpstr>נושאי השיעור:</vt:lpstr>
      <vt:lpstr>בלוקי הSWItCH</vt:lpstr>
      <vt:lpstr>בלוק Switch אתגר 1</vt:lpstr>
      <vt:lpstr>פתרון אתגר 1</vt:lpstr>
      <vt:lpstr>בלוק ה SWITCH אתגר 2</vt:lpstr>
      <vt:lpstr>פתרון אתגר 2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Stav h</dc:creator>
  <cp:lastModifiedBy>Sanjay Seshan</cp:lastModifiedBy>
  <cp:revision>4</cp:revision>
  <dcterms:created xsi:type="dcterms:W3CDTF">2014-08-07T02:19:13Z</dcterms:created>
  <dcterms:modified xsi:type="dcterms:W3CDTF">2015-11-05T01:19:45Z</dcterms:modified>
</cp:coreProperties>
</file>