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98" d="100"/>
          <a:sy n="98" d="100"/>
        </p:scale>
        <p:origin x="2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C3ED-EE91-E348-A127-B0A84FE3BC66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ADF5-CD0C-184E-A867-96780CF2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F9F8-F445-3041-BE38-265DCF40D9DA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25C2-2174-2E47-8A99-4B79C5D86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812" y="164892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0698" y="194872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Run: </a:t>
            </a:r>
            <a:r>
              <a:rPr lang="en-US" dirty="0" smtClean="0"/>
              <a:t>Run Name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Robot Position: </a:t>
            </a:r>
            <a:r>
              <a:rPr lang="en-US" dirty="0" smtClean="0"/>
              <a:t>Facing N, on LEGO</a:t>
            </a:r>
          </a:p>
          <a:p>
            <a:endParaRPr lang="en-US" dirty="0" smtClean="0"/>
          </a:p>
          <a:p>
            <a:r>
              <a:rPr lang="en-US" b="1" dirty="0" smtClean="0"/>
              <a:t>What goes on: ”</a:t>
            </a:r>
            <a:r>
              <a:rPr lang="en-US" dirty="0" smtClean="0"/>
              <a:t>T-arm”</a:t>
            </a:r>
          </a:p>
          <a:p>
            <a:endParaRPr lang="en-US" dirty="0" smtClean="0"/>
          </a:p>
          <a:p>
            <a:r>
              <a:rPr lang="en-US" b="1" dirty="0" smtClean="0"/>
              <a:t>What goes off: </a:t>
            </a:r>
            <a:r>
              <a:rPr lang="en-US" dirty="0" smtClean="0"/>
              <a:t>Nothing</a:t>
            </a:r>
          </a:p>
          <a:p>
            <a:endParaRPr lang="en-US" dirty="0" smtClean="0"/>
          </a:p>
          <a:p>
            <a:r>
              <a:rPr lang="en-US" b="1" dirty="0" smtClean="0"/>
              <a:t>Other reminders: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4812" y="3105463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698" y="3135443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1:</a:t>
            </a:r>
          </a:p>
          <a:p>
            <a:endParaRPr lang="en-US" b="1" dirty="0"/>
          </a:p>
          <a:p>
            <a:r>
              <a:rPr lang="en-US" b="1" dirty="0" smtClean="0"/>
              <a:t>Robot Position:</a:t>
            </a:r>
          </a:p>
          <a:p>
            <a:endParaRPr lang="en-US" b="1" dirty="0" smtClean="0"/>
          </a:p>
          <a:p>
            <a:r>
              <a:rPr lang="en-US" b="1" dirty="0" smtClean="0"/>
              <a:t>What goes on:</a:t>
            </a:r>
          </a:p>
          <a:p>
            <a:endParaRPr lang="en-US" b="1" dirty="0" smtClean="0"/>
          </a:p>
          <a:p>
            <a:r>
              <a:rPr lang="en-US" b="1" dirty="0" smtClean="0"/>
              <a:t>What goes off:</a:t>
            </a:r>
          </a:p>
          <a:p>
            <a:endParaRPr lang="en-US" b="1" dirty="0" smtClean="0"/>
          </a:p>
          <a:p>
            <a:r>
              <a:rPr lang="en-US" b="1" dirty="0" smtClean="0"/>
              <a:t>Other reminders: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84812" y="6046034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698" y="6076014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2:</a:t>
            </a:r>
          </a:p>
          <a:p>
            <a:endParaRPr lang="en-US" b="1" dirty="0"/>
          </a:p>
          <a:p>
            <a:r>
              <a:rPr lang="en-US" b="1" dirty="0" smtClean="0"/>
              <a:t>Robot Position:</a:t>
            </a:r>
          </a:p>
          <a:p>
            <a:endParaRPr lang="en-US" b="1" dirty="0" smtClean="0"/>
          </a:p>
          <a:p>
            <a:r>
              <a:rPr lang="en-US" b="1" dirty="0" smtClean="0"/>
              <a:t>What goes on:</a:t>
            </a:r>
          </a:p>
          <a:p>
            <a:endParaRPr lang="en-US" b="1" dirty="0" smtClean="0"/>
          </a:p>
          <a:p>
            <a:r>
              <a:rPr lang="en-US" b="1" dirty="0" smtClean="0"/>
              <a:t>What goes off:</a:t>
            </a:r>
          </a:p>
          <a:p>
            <a:endParaRPr lang="en-US" b="1" dirty="0" smtClean="0"/>
          </a:p>
          <a:p>
            <a:r>
              <a:rPr lang="en-US" b="1" dirty="0" smtClean="0"/>
              <a:t>Other reminders: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92" y="193018"/>
            <a:ext cx="2563319" cy="2600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91" y="3135443"/>
            <a:ext cx="2563319" cy="26004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136" y="6074159"/>
            <a:ext cx="2563319" cy="2600468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92776" y="2147034"/>
            <a:ext cx="120952" cy="25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2048" y="2147034"/>
            <a:ext cx="120952" cy="25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86316" y="1881009"/>
            <a:ext cx="653144" cy="9274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812" y="329782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0698" y="359762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3:</a:t>
            </a:r>
          </a:p>
          <a:p>
            <a:endParaRPr lang="en-US" b="1" dirty="0"/>
          </a:p>
          <a:p>
            <a:r>
              <a:rPr lang="en-US" b="1" dirty="0" smtClean="0"/>
              <a:t>Robot Position:</a:t>
            </a:r>
          </a:p>
          <a:p>
            <a:endParaRPr lang="en-US" b="1" dirty="0" smtClean="0"/>
          </a:p>
          <a:p>
            <a:r>
              <a:rPr lang="en-US" b="1" dirty="0" smtClean="0"/>
              <a:t>What goes on:</a:t>
            </a:r>
          </a:p>
          <a:p>
            <a:endParaRPr lang="en-US" b="1" dirty="0" smtClean="0"/>
          </a:p>
          <a:p>
            <a:r>
              <a:rPr lang="en-US" b="1" dirty="0" smtClean="0"/>
              <a:t>What goes off:</a:t>
            </a:r>
          </a:p>
          <a:p>
            <a:endParaRPr lang="en-US" b="1" dirty="0" smtClean="0"/>
          </a:p>
          <a:p>
            <a:r>
              <a:rPr lang="en-US" b="1" dirty="0" smtClean="0"/>
              <a:t>Other reminders: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4812" y="3270353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698" y="3300333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4:</a:t>
            </a:r>
          </a:p>
          <a:p>
            <a:endParaRPr lang="en-US" b="1" dirty="0"/>
          </a:p>
          <a:p>
            <a:r>
              <a:rPr lang="en-US" b="1" dirty="0" smtClean="0"/>
              <a:t>Robot Position:</a:t>
            </a:r>
          </a:p>
          <a:p>
            <a:endParaRPr lang="en-US" b="1" dirty="0" smtClean="0"/>
          </a:p>
          <a:p>
            <a:r>
              <a:rPr lang="en-US" b="1" dirty="0" smtClean="0"/>
              <a:t>What goes on:</a:t>
            </a:r>
          </a:p>
          <a:p>
            <a:endParaRPr lang="en-US" b="1" dirty="0" smtClean="0"/>
          </a:p>
          <a:p>
            <a:r>
              <a:rPr lang="en-US" b="1" dirty="0" smtClean="0"/>
              <a:t>What goes off:</a:t>
            </a:r>
          </a:p>
          <a:p>
            <a:endParaRPr lang="en-US" b="1" dirty="0" smtClean="0"/>
          </a:p>
          <a:p>
            <a:r>
              <a:rPr lang="en-US" b="1" dirty="0" smtClean="0"/>
              <a:t>Other reminders: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84812" y="6210924"/>
            <a:ext cx="6355831" cy="264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698" y="6240904"/>
            <a:ext cx="3599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5:</a:t>
            </a:r>
          </a:p>
          <a:p>
            <a:endParaRPr lang="en-US" b="1" dirty="0"/>
          </a:p>
          <a:p>
            <a:r>
              <a:rPr lang="en-US" b="1" dirty="0" smtClean="0"/>
              <a:t>Robot Position:</a:t>
            </a:r>
          </a:p>
          <a:p>
            <a:endParaRPr lang="en-US" b="1" dirty="0" smtClean="0"/>
          </a:p>
          <a:p>
            <a:r>
              <a:rPr lang="en-US" b="1" dirty="0" smtClean="0"/>
              <a:t>What goes on:</a:t>
            </a:r>
          </a:p>
          <a:p>
            <a:endParaRPr lang="en-US" b="1" dirty="0" smtClean="0"/>
          </a:p>
          <a:p>
            <a:r>
              <a:rPr lang="en-US" b="1" dirty="0" smtClean="0"/>
              <a:t>What goes off:</a:t>
            </a:r>
          </a:p>
          <a:p>
            <a:endParaRPr lang="en-US" b="1" dirty="0" smtClean="0"/>
          </a:p>
          <a:p>
            <a:r>
              <a:rPr lang="en-US" b="1" dirty="0" smtClean="0"/>
              <a:t>Other reminders: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92" y="357908"/>
            <a:ext cx="2563319" cy="2600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791" y="3300333"/>
            <a:ext cx="2563319" cy="26004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136" y="6239049"/>
            <a:ext cx="2563319" cy="26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113</Words>
  <Application>Microsoft Macintosh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</cp:revision>
  <dcterms:created xsi:type="dcterms:W3CDTF">2017-08-27T01:08:25Z</dcterms:created>
  <dcterms:modified xsi:type="dcterms:W3CDTF">2017-08-27T01:22:07Z</dcterms:modified>
</cp:coreProperties>
</file>