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63" d="100"/>
          <a:sy n="163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9B0E-45C6-4847-9A1D-45E57E793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161FC-2216-4E42-90BF-647187B4D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C8894-B290-4A3D-AD78-9E9B05C3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453F-B18E-42FF-909C-0C1F1ED0005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2DF8E-D0DA-448C-8A17-E911331F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97496-43FB-4A63-8880-337FB882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42D1-9AE5-4756-A715-0CAF92D1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9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3743-41A5-4D44-9191-D56FD1DB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15502-AC6D-4E76-9C4C-73BF429B6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3DA24-1E23-4BA8-A3C4-8BA2F1B0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453F-B18E-42FF-909C-0C1F1ED0005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DFE02-3DF3-489E-A82E-9B38AA85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D437C-7E7A-4EA6-AC2E-B5F550DD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42D1-9AE5-4756-A715-0CAF92D1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6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DA58C-BB9B-4954-911D-B55ADD313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53405-2C10-4DA5-9828-28E25C873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57CA1-A78F-492D-96BF-3B828B42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453F-B18E-42FF-909C-0C1F1ED0005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7DD0C-9177-492F-921A-6750F674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E7DF5-9BA6-48FD-AE79-6B0A7F30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42D1-9AE5-4756-A715-0CAF92D1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F9B7-4CAC-4C5F-A330-5B3F1EB4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E5911-C095-4DA6-9260-B5C20542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E470D-2CB1-4D39-82DA-ABE40446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453F-B18E-42FF-909C-0C1F1ED0005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DA531-CA0C-45EB-8A35-F1C55716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2076D-5CD9-4F02-AE78-C906ADCF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42D1-9AE5-4756-A715-0CAF92D1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2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6126-1C0C-4763-BA6F-AA8E2A06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D3924-B17B-4A1C-9113-A1099DE57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2BBEE-3F36-47C0-AE21-AD49D33B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453F-B18E-42FF-909C-0C1F1ED0005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E48B-3363-44B7-A2F7-99F4EBCE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E4FBA-0D00-412A-B45A-956524A0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42D1-9AE5-4756-A715-0CAF92D1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7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BC66-1725-4BCE-A2D5-8E2794A5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8CE13-39FC-4B02-8171-AC44A8C66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C1249-99E2-48CF-94CD-D481C4860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145F4-6117-46FC-819C-FA500A1E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453F-B18E-42FF-909C-0C1F1ED0005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0EAEC-AA18-44DA-8CC8-36146426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602E8-1386-49D6-88CB-24F1280E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42D1-9AE5-4756-A715-0CAF92D1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289C-7EDE-4770-ABFE-948F682D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1FC85-C744-4091-B441-F1E7B38B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D9075-1E34-43B9-9D5C-E63CF49CE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A3193-C890-4180-9F04-C318CD740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80765-D5A5-47DE-A6B0-A16C3BAC5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77FE1-E2AB-49B5-A0BD-09E7D519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453F-B18E-42FF-909C-0C1F1ED0005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62EF3-613C-46E8-B8A7-8E195F58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387AA-C5A1-4489-A039-9B6603CE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42D1-9AE5-4756-A715-0CAF92D1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5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62FD-D6FB-4535-990B-526BB5DB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43A21-F983-4252-B26B-4EE20228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453F-B18E-42FF-909C-0C1F1ED0005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B9B72-BC2B-4B15-AD59-C930F78E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B9FDC-8585-41A1-A5B0-6991A901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42D1-9AE5-4756-A715-0CAF92D1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3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1DF65-18BD-4BE9-AD5D-6634C991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453F-B18E-42FF-909C-0C1F1ED0005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46430-E970-48C1-B950-6B2FBFC0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51BEB-4455-4E75-ACB3-451D237B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42D1-9AE5-4756-A715-0CAF92D1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0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5C1D-EE94-4E6D-ABA6-F676C9F4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A6D34-8FAD-4E7D-A960-1BF9ED647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64338-83DF-47ED-832C-3412F3718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C643C-7D9E-448A-A911-6DDE4C2C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453F-B18E-42FF-909C-0C1F1ED0005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C3C6D-00EC-45F8-90AF-DCE092FD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96DE2-7F17-4CEB-AF15-C5A9A6CA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42D1-9AE5-4756-A715-0CAF92D1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6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A8EF-162B-4A2D-82FD-75230A118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22A46-FCDA-475C-8F8B-F06B41CEB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7EB9C-9E40-4342-87B4-D92756B7E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004B8-114C-4C0C-AFDF-12E1A80E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453F-B18E-42FF-909C-0C1F1ED0005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CBD18-58F1-480F-B9D7-C7C12143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BED7F-42FF-42EC-840B-0A0DCC6B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42D1-9AE5-4756-A715-0CAF92D1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0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16F35-FC9B-4C11-A87E-46BD9737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20054-DFEE-47CD-9379-C0A701F43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988AD-E6E8-46F4-A86C-D448E449A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F453F-B18E-42FF-909C-0C1F1ED0005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96666-88D7-49CE-A3D8-00F4A28A0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34295-C700-41E8-94F7-45B45E3F5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542D1-9AE5-4756-A715-0CAF92D1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2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F302BB-D8A8-43B6-B46B-8EE2466CE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7" y="0"/>
            <a:ext cx="12063046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578849A-BE63-404E-BA03-455DAEDAB815}"/>
              </a:ext>
            </a:extLst>
          </p:cNvPr>
          <p:cNvSpPr/>
          <p:nvPr/>
        </p:nvSpPr>
        <p:spPr>
          <a:xfrm>
            <a:off x="7465733" y="4449905"/>
            <a:ext cx="468243" cy="46824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69841C-C696-4ED0-A848-D9665EB5809A}"/>
              </a:ext>
            </a:extLst>
          </p:cNvPr>
          <p:cNvSpPr/>
          <p:nvPr/>
        </p:nvSpPr>
        <p:spPr>
          <a:xfrm>
            <a:off x="8901433" y="4449904"/>
            <a:ext cx="468243" cy="46824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2E8E39-2A4B-42E4-B17B-87E803D2814E}"/>
              </a:ext>
            </a:extLst>
          </p:cNvPr>
          <p:cNvSpPr/>
          <p:nvPr/>
        </p:nvSpPr>
        <p:spPr>
          <a:xfrm>
            <a:off x="4402594" y="5004486"/>
            <a:ext cx="468243" cy="46824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25303F-3221-4BA0-9292-4732A4CFCB16}"/>
              </a:ext>
            </a:extLst>
          </p:cNvPr>
          <p:cNvSpPr/>
          <p:nvPr/>
        </p:nvSpPr>
        <p:spPr>
          <a:xfrm>
            <a:off x="6096000" y="5004486"/>
            <a:ext cx="468243" cy="46824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3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A34220-8330-416A-970D-5CC86B2062DB}"/>
              </a:ext>
            </a:extLst>
          </p:cNvPr>
          <p:cNvCxnSpPr>
            <a:cxnSpLocks/>
          </p:cNvCxnSpPr>
          <p:nvPr/>
        </p:nvCxnSpPr>
        <p:spPr>
          <a:xfrm flipV="1">
            <a:off x="2829536" y="981119"/>
            <a:ext cx="2" cy="265667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D426D2-8759-4F42-9AC2-0A248F44BCBD}"/>
              </a:ext>
            </a:extLst>
          </p:cNvPr>
          <p:cNvCxnSpPr>
            <a:cxnSpLocks/>
          </p:cNvCxnSpPr>
          <p:nvPr/>
        </p:nvCxnSpPr>
        <p:spPr>
          <a:xfrm flipH="1">
            <a:off x="2829538" y="3594809"/>
            <a:ext cx="545477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7B6F64-E8CF-44F3-8431-513577D2295A}"/>
                  </a:ext>
                </a:extLst>
              </p:cNvPr>
              <p:cNvSpPr txBox="1"/>
              <p:nvPr/>
            </p:nvSpPr>
            <p:spPr>
              <a:xfrm>
                <a:off x="1334318" y="631515"/>
                <a:ext cx="164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7B6F64-E8CF-44F3-8431-513577D22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318" y="631515"/>
                <a:ext cx="1642501" cy="276999"/>
              </a:xfrm>
              <a:prstGeom prst="rect">
                <a:avLst/>
              </a:prstGeom>
              <a:blipFill>
                <a:blip r:embed="rId2"/>
                <a:stretch>
                  <a:fillRect l="-2602" t="-4444" r="-48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60698A-C67D-43DC-A187-8184D1415102}"/>
                  </a:ext>
                </a:extLst>
              </p:cNvPr>
              <p:cNvSpPr txBox="1"/>
              <p:nvPr/>
            </p:nvSpPr>
            <p:spPr>
              <a:xfrm>
                <a:off x="7259125" y="3733307"/>
                <a:ext cx="1958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60698A-C67D-43DC-A187-8184D1415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125" y="373330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C50C1F-3900-4E3E-A31B-F600B3261B0B}"/>
                  </a:ext>
                </a:extLst>
              </p:cNvPr>
              <p:cNvSpPr txBox="1"/>
              <p:nvPr/>
            </p:nvSpPr>
            <p:spPr>
              <a:xfrm>
                <a:off x="8327289" y="3461677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C50C1F-3900-4E3E-A31B-F600B3261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289" y="3461677"/>
                <a:ext cx="616323" cy="276999"/>
              </a:xfrm>
              <a:prstGeom prst="rect">
                <a:avLst/>
              </a:prstGeom>
              <a:blipFill>
                <a:blip r:embed="rId4"/>
                <a:stretch>
                  <a:fillRect l="-6931" t="-4444" r="-13861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C30B17-B780-45D4-99EB-EC200EA574F2}"/>
              </a:ext>
            </a:extLst>
          </p:cNvPr>
          <p:cNvCxnSpPr>
            <a:cxnSpLocks/>
          </p:cNvCxnSpPr>
          <p:nvPr/>
        </p:nvCxnSpPr>
        <p:spPr>
          <a:xfrm>
            <a:off x="7357037" y="3504899"/>
            <a:ext cx="1" cy="1798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E0148-5616-48C8-806D-5368B03D299F}"/>
              </a:ext>
            </a:extLst>
          </p:cNvPr>
          <p:cNvCxnSpPr>
            <a:cxnSpLocks/>
          </p:cNvCxnSpPr>
          <p:nvPr/>
        </p:nvCxnSpPr>
        <p:spPr>
          <a:xfrm rot="5400000">
            <a:off x="2829537" y="1457270"/>
            <a:ext cx="1" cy="1798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F30D43-1CB7-4178-9010-6373AB5FA39C}"/>
              </a:ext>
            </a:extLst>
          </p:cNvPr>
          <p:cNvCxnSpPr>
            <a:cxnSpLocks/>
          </p:cNvCxnSpPr>
          <p:nvPr/>
        </p:nvCxnSpPr>
        <p:spPr>
          <a:xfrm rot="5400000">
            <a:off x="2829536" y="2481086"/>
            <a:ext cx="1" cy="1798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1990C1-AC64-4828-8CC0-9754FE434B8D}"/>
                  </a:ext>
                </a:extLst>
              </p:cNvPr>
              <p:cNvSpPr txBox="1"/>
              <p:nvPr/>
            </p:nvSpPr>
            <p:spPr>
              <a:xfrm>
                <a:off x="2289906" y="1454844"/>
                <a:ext cx="44966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360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1990C1-AC64-4828-8CC0-9754FE434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906" y="1454844"/>
                <a:ext cx="449661" cy="184666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2EE5339-311B-4D5A-B3A5-4F8B921D99C7}"/>
                  </a:ext>
                </a:extLst>
              </p:cNvPr>
              <p:cNvSpPr txBox="1"/>
              <p:nvPr/>
            </p:nvSpPr>
            <p:spPr>
              <a:xfrm>
                <a:off x="2289905" y="2478660"/>
                <a:ext cx="44966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180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2EE5339-311B-4D5A-B3A5-4F8B921D9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905" y="2478660"/>
                <a:ext cx="449661" cy="184666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250910DF-E4E0-4271-8818-284970737CF1}"/>
              </a:ext>
            </a:extLst>
          </p:cNvPr>
          <p:cNvSpPr/>
          <p:nvPr/>
        </p:nvSpPr>
        <p:spPr>
          <a:xfrm>
            <a:off x="2786552" y="3551823"/>
            <a:ext cx="85968" cy="85968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0EA239E-91BF-4DA0-A6B1-1BC223A496E9}"/>
              </a:ext>
            </a:extLst>
          </p:cNvPr>
          <p:cNvSpPr/>
          <p:nvPr/>
        </p:nvSpPr>
        <p:spPr>
          <a:xfrm>
            <a:off x="7314052" y="1547177"/>
            <a:ext cx="85968" cy="85968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42BB26-99BB-4BA3-8FBD-076F0928DE08}"/>
              </a:ext>
            </a:extLst>
          </p:cNvPr>
          <p:cNvSpPr txBox="1"/>
          <p:nvPr/>
        </p:nvSpPr>
        <p:spPr>
          <a:xfrm>
            <a:off x="2872520" y="3240759"/>
            <a:ext cx="1277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Initial position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7EF2B8-FFE9-45EA-B52C-73528D80959F}"/>
              </a:ext>
            </a:extLst>
          </p:cNvPr>
          <p:cNvSpPr txBox="1"/>
          <p:nvPr/>
        </p:nvSpPr>
        <p:spPr>
          <a:xfrm>
            <a:off x="6423317" y="1249155"/>
            <a:ext cx="1277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Final position</a:t>
            </a:r>
          </a:p>
        </p:txBody>
      </p:sp>
    </p:spTree>
    <p:extLst>
      <p:ext uri="{BB962C8B-B14F-4D97-AF65-F5344CB8AC3E}">
        <p14:creationId xmlns:p14="http://schemas.microsoft.com/office/powerpoint/2010/main" val="342958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1E421C-F5C3-4E51-A5DF-D01C9737782B}"/>
              </a:ext>
            </a:extLst>
          </p:cNvPr>
          <p:cNvCxnSpPr>
            <a:cxnSpLocks/>
          </p:cNvCxnSpPr>
          <p:nvPr/>
        </p:nvCxnSpPr>
        <p:spPr>
          <a:xfrm>
            <a:off x="3970089" y="1500554"/>
            <a:ext cx="0" cy="209425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232FFA4-BA0B-4A74-ABD7-26834719FD59}"/>
              </a:ext>
            </a:extLst>
          </p:cNvPr>
          <p:cNvCxnSpPr>
            <a:cxnSpLocks/>
            <a:stCxn id="16" idx="7"/>
            <a:endCxn id="21" idx="7"/>
          </p:cNvCxnSpPr>
          <p:nvPr/>
        </p:nvCxnSpPr>
        <p:spPr>
          <a:xfrm flipH="1">
            <a:off x="2859930" y="2540600"/>
            <a:ext cx="1142621" cy="10238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F55946-FACD-44F5-BE34-CFAB91D592FD}"/>
              </a:ext>
            </a:extLst>
          </p:cNvPr>
          <p:cNvCxnSpPr>
            <a:cxnSpLocks/>
            <a:stCxn id="22" idx="6"/>
            <a:endCxn id="16" idx="2"/>
          </p:cNvCxnSpPr>
          <p:nvPr/>
        </p:nvCxnSpPr>
        <p:spPr>
          <a:xfrm flipH="1">
            <a:off x="3929173" y="1590161"/>
            <a:ext cx="3470847" cy="98083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A15190-BDC3-420A-BC3C-8429E68D0799}"/>
              </a:ext>
            </a:extLst>
          </p:cNvPr>
          <p:cNvCxnSpPr>
            <a:cxnSpLocks/>
            <a:stCxn id="21" idx="4"/>
          </p:cNvCxnSpPr>
          <p:nvPr/>
        </p:nvCxnSpPr>
        <p:spPr>
          <a:xfrm flipV="1">
            <a:off x="2829536" y="981119"/>
            <a:ext cx="2" cy="265667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D426D2-8759-4F42-9AC2-0A248F44BCBD}"/>
              </a:ext>
            </a:extLst>
          </p:cNvPr>
          <p:cNvCxnSpPr>
            <a:cxnSpLocks/>
          </p:cNvCxnSpPr>
          <p:nvPr/>
        </p:nvCxnSpPr>
        <p:spPr>
          <a:xfrm flipH="1">
            <a:off x="2829538" y="3594809"/>
            <a:ext cx="545477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7B6F64-E8CF-44F3-8431-513577D2295A}"/>
                  </a:ext>
                </a:extLst>
              </p:cNvPr>
              <p:cNvSpPr txBox="1"/>
              <p:nvPr/>
            </p:nvSpPr>
            <p:spPr>
              <a:xfrm>
                <a:off x="1334318" y="631515"/>
                <a:ext cx="164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7B6F64-E8CF-44F3-8431-513577D22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318" y="631515"/>
                <a:ext cx="1642501" cy="276999"/>
              </a:xfrm>
              <a:prstGeom prst="rect">
                <a:avLst/>
              </a:prstGeom>
              <a:blipFill>
                <a:blip r:embed="rId2"/>
                <a:stretch>
                  <a:fillRect l="-2602" t="-4444" r="-48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60698A-C67D-43DC-A187-8184D1415102}"/>
                  </a:ext>
                </a:extLst>
              </p:cNvPr>
              <p:cNvSpPr txBox="1"/>
              <p:nvPr/>
            </p:nvSpPr>
            <p:spPr>
              <a:xfrm>
                <a:off x="7259125" y="3733307"/>
                <a:ext cx="1958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60698A-C67D-43DC-A187-8184D1415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125" y="373330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C50C1F-3900-4E3E-A31B-F600B3261B0B}"/>
                  </a:ext>
                </a:extLst>
              </p:cNvPr>
              <p:cNvSpPr txBox="1"/>
              <p:nvPr/>
            </p:nvSpPr>
            <p:spPr>
              <a:xfrm>
                <a:off x="8327289" y="3461677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C50C1F-3900-4E3E-A31B-F600B3261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289" y="3461677"/>
                <a:ext cx="616323" cy="276999"/>
              </a:xfrm>
              <a:prstGeom prst="rect">
                <a:avLst/>
              </a:prstGeom>
              <a:blipFill>
                <a:blip r:embed="rId4"/>
                <a:stretch>
                  <a:fillRect l="-6931" t="-4444" r="-13861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C30B17-B780-45D4-99EB-EC200EA574F2}"/>
              </a:ext>
            </a:extLst>
          </p:cNvPr>
          <p:cNvCxnSpPr>
            <a:cxnSpLocks/>
          </p:cNvCxnSpPr>
          <p:nvPr/>
        </p:nvCxnSpPr>
        <p:spPr>
          <a:xfrm>
            <a:off x="7357037" y="3504899"/>
            <a:ext cx="1" cy="1798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E0148-5616-48C8-806D-5368B03D299F}"/>
              </a:ext>
            </a:extLst>
          </p:cNvPr>
          <p:cNvCxnSpPr>
            <a:cxnSpLocks/>
          </p:cNvCxnSpPr>
          <p:nvPr/>
        </p:nvCxnSpPr>
        <p:spPr>
          <a:xfrm rot="5400000">
            <a:off x="2829537" y="1457270"/>
            <a:ext cx="1" cy="1798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F30D43-1CB7-4178-9010-6373AB5FA39C}"/>
              </a:ext>
            </a:extLst>
          </p:cNvPr>
          <p:cNvCxnSpPr>
            <a:cxnSpLocks/>
          </p:cNvCxnSpPr>
          <p:nvPr/>
        </p:nvCxnSpPr>
        <p:spPr>
          <a:xfrm rot="5400000">
            <a:off x="2829536" y="2481086"/>
            <a:ext cx="1" cy="1798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1990C1-AC64-4828-8CC0-9754FE434B8D}"/>
                  </a:ext>
                </a:extLst>
              </p:cNvPr>
              <p:cNvSpPr txBox="1"/>
              <p:nvPr/>
            </p:nvSpPr>
            <p:spPr>
              <a:xfrm>
                <a:off x="2289906" y="1454844"/>
                <a:ext cx="44966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360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1990C1-AC64-4828-8CC0-9754FE434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906" y="1454844"/>
                <a:ext cx="449661" cy="184666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2EE5339-311B-4D5A-B3A5-4F8B921D99C7}"/>
                  </a:ext>
                </a:extLst>
              </p:cNvPr>
              <p:cNvSpPr txBox="1"/>
              <p:nvPr/>
            </p:nvSpPr>
            <p:spPr>
              <a:xfrm>
                <a:off x="2289905" y="2478660"/>
                <a:ext cx="44966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180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2EE5339-311B-4D5A-B3A5-4F8B921D9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905" y="2478660"/>
                <a:ext cx="449661" cy="184666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250910DF-E4E0-4271-8818-284970737CF1}"/>
              </a:ext>
            </a:extLst>
          </p:cNvPr>
          <p:cNvSpPr/>
          <p:nvPr/>
        </p:nvSpPr>
        <p:spPr>
          <a:xfrm>
            <a:off x="2786552" y="3551823"/>
            <a:ext cx="85968" cy="85968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0EA239E-91BF-4DA0-A6B1-1BC223A496E9}"/>
              </a:ext>
            </a:extLst>
          </p:cNvPr>
          <p:cNvSpPr/>
          <p:nvPr/>
        </p:nvSpPr>
        <p:spPr>
          <a:xfrm>
            <a:off x="7314052" y="1547177"/>
            <a:ext cx="85968" cy="85968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6AB3D5-C6BB-46E5-98F5-715558B65960}"/>
              </a:ext>
            </a:extLst>
          </p:cNvPr>
          <p:cNvSpPr/>
          <p:nvPr/>
        </p:nvSpPr>
        <p:spPr>
          <a:xfrm>
            <a:off x="3929173" y="2528010"/>
            <a:ext cx="85968" cy="85968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0291B0B-48D0-43FC-A7D3-22C13C780A39}"/>
              </a:ext>
            </a:extLst>
          </p:cNvPr>
          <p:cNvCxnSpPr>
            <a:cxnSpLocks/>
          </p:cNvCxnSpPr>
          <p:nvPr/>
        </p:nvCxnSpPr>
        <p:spPr>
          <a:xfrm>
            <a:off x="3972158" y="3504899"/>
            <a:ext cx="1" cy="1798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D5FF72-DB10-44BF-AAEA-4F96A739AC19}"/>
              </a:ext>
            </a:extLst>
          </p:cNvPr>
          <p:cNvCxnSpPr>
            <a:cxnSpLocks/>
          </p:cNvCxnSpPr>
          <p:nvPr/>
        </p:nvCxnSpPr>
        <p:spPr>
          <a:xfrm>
            <a:off x="5114776" y="3504899"/>
            <a:ext cx="1" cy="1798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0C0111-1FD7-4F7C-AEC9-00FBF274E20E}"/>
              </a:ext>
            </a:extLst>
          </p:cNvPr>
          <p:cNvCxnSpPr>
            <a:cxnSpLocks/>
          </p:cNvCxnSpPr>
          <p:nvPr/>
        </p:nvCxnSpPr>
        <p:spPr>
          <a:xfrm>
            <a:off x="6214418" y="3504899"/>
            <a:ext cx="1" cy="1798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FA3784-5B70-4D60-9FA6-3F4F8D2994F5}"/>
                  </a:ext>
                </a:extLst>
              </p:cNvPr>
              <p:cNvSpPr txBox="1"/>
              <p:nvPr/>
            </p:nvSpPr>
            <p:spPr>
              <a:xfrm>
                <a:off x="3874246" y="3774624"/>
                <a:ext cx="195823" cy="516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FA3784-5B70-4D60-9FA6-3F4F8D299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246" y="3774624"/>
                <a:ext cx="195823" cy="5167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414F0C-4871-4D2A-9DFB-62A522331751}"/>
                  </a:ext>
                </a:extLst>
              </p:cNvPr>
              <p:cNvSpPr txBox="1"/>
              <p:nvPr/>
            </p:nvSpPr>
            <p:spPr>
              <a:xfrm>
                <a:off x="5016864" y="3774624"/>
                <a:ext cx="195823" cy="516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414F0C-4871-4D2A-9DFB-62A522331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864" y="3774624"/>
                <a:ext cx="195823" cy="5167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FC254B-FD9A-4F93-908B-3B37817C8D7B}"/>
                  </a:ext>
                </a:extLst>
              </p:cNvPr>
              <p:cNvSpPr txBox="1"/>
              <p:nvPr/>
            </p:nvSpPr>
            <p:spPr>
              <a:xfrm>
                <a:off x="6096000" y="3774623"/>
                <a:ext cx="195823" cy="516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FC254B-FD9A-4F93-908B-3B37817C8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74623"/>
                <a:ext cx="195823" cy="516745"/>
              </a:xfrm>
              <a:prstGeom prst="rect">
                <a:avLst/>
              </a:prstGeom>
              <a:blipFill>
                <a:blip r:embed="rId9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D89457A-5BD6-4879-BA6C-3F5203091DCE}"/>
              </a:ext>
            </a:extLst>
          </p:cNvPr>
          <p:cNvCxnSpPr>
            <a:cxnSpLocks/>
          </p:cNvCxnSpPr>
          <p:nvPr/>
        </p:nvCxnSpPr>
        <p:spPr>
          <a:xfrm flipH="1">
            <a:off x="2859930" y="1379147"/>
            <a:ext cx="1099637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5E7981-FB91-40B9-987C-E93BC5862899}"/>
              </a:ext>
            </a:extLst>
          </p:cNvPr>
          <p:cNvCxnSpPr>
            <a:cxnSpLocks/>
          </p:cNvCxnSpPr>
          <p:nvPr/>
        </p:nvCxnSpPr>
        <p:spPr>
          <a:xfrm flipH="1">
            <a:off x="4015142" y="1379147"/>
            <a:ext cx="3384878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4DA3930-1E73-4F54-B95E-05722EC33D01}"/>
              </a:ext>
            </a:extLst>
          </p:cNvPr>
          <p:cNvSpPr txBox="1"/>
          <p:nvPr/>
        </p:nvSpPr>
        <p:spPr>
          <a:xfrm>
            <a:off x="3261994" y="1057193"/>
            <a:ext cx="41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Air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CFA7C5-DE64-4B36-9BA1-14C3264D12C9}"/>
              </a:ext>
            </a:extLst>
          </p:cNvPr>
          <p:cNvSpPr txBox="1"/>
          <p:nvPr/>
        </p:nvSpPr>
        <p:spPr>
          <a:xfrm>
            <a:off x="5369426" y="1057193"/>
            <a:ext cx="676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296839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Arturo Moncada Torres</dc:creator>
  <cp:lastModifiedBy>Arturo Moncada Torres</cp:lastModifiedBy>
  <cp:revision>7</cp:revision>
  <dcterms:created xsi:type="dcterms:W3CDTF">2021-03-07T01:30:23Z</dcterms:created>
  <dcterms:modified xsi:type="dcterms:W3CDTF">2021-03-08T09:32:05Z</dcterms:modified>
</cp:coreProperties>
</file>