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embeddedFontLst>
    <p:embeddedFont>
      <p:font typeface="Amatic SC"/>
      <p:regular r:id="rId11"/>
      <p:bold r:id="rId12"/>
    </p:embeddedFont>
    <p:embeddedFont>
      <p:font typeface="Source Code Pro"/>
      <p:regular r:id="rId13"/>
      <p:bold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AmaticSC-regular.fntdata"/><Relationship Id="rId10" Type="http://schemas.openxmlformats.org/officeDocument/2006/relationships/slide" Target="slides/slide6.xml"/><Relationship Id="rId13" Type="http://schemas.openxmlformats.org/officeDocument/2006/relationships/font" Target="fonts/SourceCodePro-regular.fntdata"/><Relationship Id="rId12" Type="http://schemas.openxmlformats.org/officeDocument/2006/relationships/font" Target="fonts/AmaticSC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font" Target="fonts/SourceCodePro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s-419" sz="1050">
                <a:solidFill>
                  <a:srgbClr val="1D2129"/>
                </a:solidFill>
              </a:rPr>
              <a:t>El problema a solucionar (dolor)</a:t>
            </a:r>
            <a:endParaRPr sz="1050">
              <a:solidFill>
                <a:srgbClr val="1D2129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1D2129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950">
                <a:solidFill>
                  <a:srgbClr val="222222"/>
                </a:solidFill>
                <a:highlight>
                  <a:srgbClr val="FFFFFF"/>
                </a:highlight>
              </a:rPr>
              <a:t>Dueños de perros que hacen uso de los serviocios de una empresa de "pasear canes" sufren, al no saber en todo momento, donde se encuentran sus queridas mascotas y con quien se encuentran.</a:t>
            </a:r>
            <a:endParaRPr sz="1050">
              <a:solidFill>
                <a:srgbClr val="1D2129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1D2129"/>
              </a:solidFill>
            </a:endParaRPr>
          </a:p>
          <a:p>
            <a:pPr indent="0" lvl="0" marL="0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rgbClr val="1D2129"/>
                </a:solidFill>
              </a:rPr>
              <a:t>Propuesta de desarrollo (en las tres etapas, backend frontend y Movil)</a:t>
            </a:r>
            <a:endParaRPr sz="1050">
              <a:solidFill>
                <a:srgbClr val="1D2129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50">
                <a:solidFill>
                  <a:srgbClr val="1D2129"/>
                </a:solidFill>
                <a:highlight>
                  <a:srgbClr val="FFFFFF"/>
                </a:highlight>
              </a:rPr>
              <a:t>Que llamadas tendrá el backend en una primera instancia y que entregará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50">
                <a:solidFill>
                  <a:srgbClr val="1D2129"/>
                </a:solidFill>
                <a:highlight>
                  <a:srgbClr val="FFFFFF"/>
                </a:highlight>
              </a:rPr>
              <a:t>Que modelos tendrá su solución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Shape 38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Shape 3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Shape 40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The Walking Doge</a:t>
            </a:r>
            <a:endParaRPr/>
          </a:p>
        </p:txBody>
      </p:sp>
      <p:sp>
        <p:nvSpPr>
          <p:cNvPr id="57" name="Shape 57"/>
          <p:cNvSpPr txBox="1"/>
          <p:nvPr>
            <p:ph idx="1" type="subTitle"/>
          </p:nvPr>
        </p:nvSpPr>
        <p:spPr>
          <a:xfrm>
            <a:off x="5817650" y="4031025"/>
            <a:ext cx="2583000" cy="7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By Winamp</a:t>
            </a:r>
            <a:endParaRPr/>
          </a:p>
        </p:txBody>
      </p:sp>
      <p:pic>
        <p:nvPicPr>
          <p:cNvPr id="58" name="Shape 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15176" y="1097250"/>
            <a:ext cx="1578325" cy="198530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Shape 59"/>
          <p:cNvSpPr txBox="1"/>
          <p:nvPr/>
        </p:nvSpPr>
        <p:spPr>
          <a:xfrm>
            <a:off x="911325" y="3701325"/>
            <a:ext cx="3323700" cy="11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Natalia Vergara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Rodolfo Romero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Roberto Alvarez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Problemática</a:t>
            </a:r>
            <a:endParaRPr/>
          </a:p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Una empresa ofrece servicios de paseo de perros.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s-419"/>
              <a:t>Surge la necesidad del cliente de conocer a la persona que paseará a su(s) perro(s), su ubicación y si efectivamente realizó el paseo programado.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6" name="Shape 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3150" y="2599725"/>
            <a:ext cx="1866900" cy="245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Shape 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31875" y="2709250"/>
            <a:ext cx="2318349" cy="245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5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/>
              <a:t>Propuesta de Desarrollo </a:t>
            </a:r>
            <a:r>
              <a:rPr lang="es-419" sz="1050">
                <a:solidFill>
                  <a:srgbClr val="1D2129"/>
                </a:solidFill>
              </a:rPr>
              <a:t> </a:t>
            </a:r>
            <a:endParaRPr/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26302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3200400" rtl="0">
              <a:spcBef>
                <a:spcPts val="500"/>
              </a:spcBef>
              <a:spcAft>
                <a:spcPts val="0"/>
              </a:spcAft>
              <a:buNone/>
            </a:pPr>
            <a:r>
              <a:rPr b="1" lang="es-419"/>
              <a:t>  </a:t>
            </a:r>
            <a:r>
              <a:rPr b="1" lang="es-419"/>
              <a:t>Backend</a:t>
            </a:r>
            <a:endParaRPr b="1"/>
          </a:p>
          <a:p>
            <a:pPr indent="0" lvl="0" marL="0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s-419"/>
              <a:t>Encargado de recopilar datos del paseador, perro, paseo y la lógica detrás.</a:t>
            </a:r>
            <a:endParaRPr/>
          </a:p>
          <a:p>
            <a:pPr indent="0" lvl="0" marL="0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s-419" u="sng"/>
              <a:t>Se utiliza:  </a:t>
            </a:r>
            <a:endParaRPr u="sng"/>
          </a:p>
          <a:p>
            <a:pPr indent="457200" lvl="0" marL="0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s-419"/>
              <a:t>NodeJS </a:t>
            </a:r>
            <a:endParaRPr/>
          </a:p>
          <a:p>
            <a:pPr indent="457200" lvl="0" marL="0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s-419"/>
              <a:t>Express</a:t>
            </a:r>
            <a:endParaRPr/>
          </a:p>
          <a:p>
            <a:pPr indent="457200" lvl="0" marL="0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s-419"/>
              <a:t>SQLite3</a:t>
            </a:r>
            <a:endParaRPr/>
          </a:p>
          <a:p>
            <a:pPr indent="457200" lvl="0" marL="0" rtl="0">
              <a:spcBef>
                <a:spcPts val="500"/>
              </a:spcBef>
              <a:spcAft>
                <a:spcPts val="500"/>
              </a:spcAft>
              <a:buNone/>
            </a:pPr>
            <a:r>
              <a:rPr b="1" lang="es-419"/>
              <a:t>API</a:t>
            </a:r>
            <a:r>
              <a:rPr lang="es-419"/>
              <a:t> externa : Mapbox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Llamadas en el Backend</a:t>
            </a:r>
            <a:endParaRPr/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Solicitud de búsqueda mediante parámetros.</a:t>
            </a:r>
            <a:endParaRPr/>
          </a:p>
          <a:p>
            <a:pPr indent="0" lvl="0" marL="45720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s-419"/>
              <a:t>Buscar por nombre,apellido y teléfono del Paseador</a:t>
            </a:r>
            <a:endParaRPr/>
          </a:p>
          <a:p>
            <a:pPr indent="0" lvl="0" marL="45720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s-419"/>
              <a:t>Buscar por nombre del paseador, perro paseado y ID del paseo los paseos </a:t>
            </a:r>
            <a:endParaRPr/>
          </a:p>
          <a:p>
            <a:pPr indent="0" lvl="0" marL="45720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s-419"/>
              <a:t>Buscar por nombre del perro</a:t>
            </a:r>
            <a:endParaRPr/>
          </a:p>
          <a:p>
            <a:pPr indent="0" lvl="0" marL="45720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s-419"/>
              <a:t>Buscar por nombre y email del dueño de la mascota</a:t>
            </a:r>
            <a:endParaRPr/>
          </a:p>
          <a:p>
            <a:pPr indent="457200" lvl="0" marL="45720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45720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Modelos de la Solución</a:t>
            </a:r>
            <a:endParaRPr/>
          </a:p>
        </p:txBody>
      </p:sp>
      <p:pic>
        <p:nvPicPr>
          <p:cNvPr id="85" name="Shape 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1650" y="1218000"/>
            <a:ext cx="2673350" cy="368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ctrTitle"/>
          </p:nvPr>
        </p:nvSpPr>
        <p:spPr>
          <a:xfrm>
            <a:off x="-768750" y="2869775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The Walking Doge</a:t>
            </a:r>
            <a:endParaRPr/>
          </a:p>
        </p:txBody>
      </p:sp>
      <p:sp>
        <p:nvSpPr>
          <p:cNvPr id="91" name="Shape 91"/>
          <p:cNvSpPr txBox="1"/>
          <p:nvPr>
            <p:ph idx="1" type="subTitle"/>
          </p:nvPr>
        </p:nvSpPr>
        <p:spPr>
          <a:xfrm>
            <a:off x="5817650" y="4031025"/>
            <a:ext cx="2583000" cy="7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By Winamp</a:t>
            </a:r>
            <a:endParaRPr/>
          </a:p>
        </p:txBody>
      </p:sp>
      <p:pic>
        <p:nvPicPr>
          <p:cNvPr id="92" name="Shape 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6789" y="1094850"/>
            <a:ext cx="1578325" cy="198530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Shape 93"/>
          <p:cNvSpPr txBox="1"/>
          <p:nvPr>
            <p:ph idx="4294967295" type="title"/>
          </p:nvPr>
        </p:nvSpPr>
        <p:spPr>
          <a:xfrm>
            <a:off x="1555650" y="587375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continuará...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