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4D988-396D-408B-905F-AC14F2716DF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C67E604-0074-4C26-AA20-925FFB61CE94}">
      <dgm:prSet/>
      <dgm:spPr/>
      <dgm:t>
        <a:bodyPr/>
        <a:lstStyle/>
        <a:p>
          <a:r>
            <a:rPr lang="fr-CA" dirty="0"/>
            <a:t>Remplacer le contrôleur </a:t>
          </a:r>
          <a:endParaRPr lang="en-US" dirty="0"/>
        </a:p>
      </dgm:t>
    </dgm:pt>
    <dgm:pt modelId="{AEFC43CE-773E-44B1-98CA-B98B6FB11300}" type="parTrans" cxnId="{C266F5F4-508A-474D-97B6-DB790D276B92}">
      <dgm:prSet/>
      <dgm:spPr/>
      <dgm:t>
        <a:bodyPr/>
        <a:lstStyle/>
        <a:p>
          <a:endParaRPr lang="en-US"/>
        </a:p>
      </dgm:t>
    </dgm:pt>
    <dgm:pt modelId="{553EDBA0-C11A-49C6-BBD7-F29B9865D3AD}" type="sibTrans" cxnId="{C266F5F4-508A-474D-97B6-DB790D276B92}">
      <dgm:prSet/>
      <dgm:spPr/>
      <dgm:t>
        <a:bodyPr/>
        <a:lstStyle/>
        <a:p>
          <a:endParaRPr lang="en-US"/>
        </a:p>
      </dgm:t>
    </dgm:pt>
    <dgm:pt modelId="{9E51C813-018D-412A-BCFE-2B7AAD4681BD}">
      <dgm:prSet/>
      <dgm:spPr/>
      <dgm:t>
        <a:bodyPr/>
        <a:lstStyle/>
        <a:p>
          <a:r>
            <a:rPr lang="fr-CA" dirty="0"/>
            <a:t>Changer la méthode de contrôle</a:t>
          </a:r>
        </a:p>
      </dgm:t>
    </dgm:pt>
    <dgm:pt modelId="{9A49ED39-3090-45E8-833F-A3307A753513}" type="parTrans" cxnId="{ED927290-395C-49F2-88FF-A3978E1F628B}">
      <dgm:prSet/>
      <dgm:spPr/>
      <dgm:t>
        <a:bodyPr/>
        <a:lstStyle/>
        <a:p>
          <a:endParaRPr lang="en-US"/>
        </a:p>
      </dgm:t>
    </dgm:pt>
    <dgm:pt modelId="{B9798DF5-D541-416A-9126-F6B915933AD2}" type="sibTrans" cxnId="{ED927290-395C-49F2-88FF-A3978E1F628B}">
      <dgm:prSet/>
      <dgm:spPr/>
      <dgm:t>
        <a:bodyPr/>
        <a:lstStyle/>
        <a:p>
          <a:endParaRPr lang="en-US"/>
        </a:p>
      </dgm:t>
    </dgm:pt>
    <dgm:pt modelId="{E8B7EBDE-C671-46E3-8973-A8F10D35443B}" type="pres">
      <dgm:prSet presAssocID="{B8E4D988-396D-408B-905F-AC14F2716DFA}" presName="linear" presStyleCnt="0">
        <dgm:presLayoutVars>
          <dgm:animLvl val="lvl"/>
          <dgm:resizeHandles val="exact"/>
        </dgm:presLayoutVars>
      </dgm:prSet>
      <dgm:spPr/>
    </dgm:pt>
    <dgm:pt modelId="{94AE4A54-F054-43F7-8815-18B85F471E05}" type="pres">
      <dgm:prSet presAssocID="{8C67E604-0074-4C26-AA20-925FFB61CE94}" presName="parentText" presStyleLbl="node1" presStyleIdx="0" presStyleCnt="2" custScaleY="31153" custLinFactNeighborX="0" custLinFactNeighborY="-39363">
        <dgm:presLayoutVars>
          <dgm:chMax val="0"/>
          <dgm:bulletEnabled val="1"/>
        </dgm:presLayoutVars>
      </dgm:prSet>
      <dgm:spPr/>
    </dgm:pt>
    <dgm:pt modelId="{B9969556-D11E-484B-A851-D944DADC61A6}" type="pres">
      <dgm:prSet presAssocID="{553EDBA0-C11A-49C6-BBD7-F29B9865D3AD}" presName="spacer" presStyleCnt="0"/>
      <dgm:spPr/>
    </dgm:pt>
    <dgm:pt modelId="{4C9AC17A-3AE2-4970-B1FA-7694FB3E62E8}" type="pres">
      <dgm:prSet presAssocID="{9E51C813-018D-412A-BCFE-2B7AAD4681BD}" presName="parentText" presStyleLbl="node1" presStyleIdx="1" presStyleCnt="2" custScaleY="28765">
        <dgm:presLayoutVars>
          <dgm:chMax val="0"/>
          <dgm:bulletEnabled val="1"/>
        </dgm:presLayoutVars>
      </dgm:prSet>
      <dgm:spPr/>
    </dgm:pt>
  </dgm:ptLst>
  <dgm:cxnLst>
    <dgm:cxn modelId="{8BFBA501-D386-4C03-A766-BE9B67FAF784}" type="presOf" srcId="{B8E4D988-396D-408B-905F-AC14F2716DFA}" destId="{E8B7EBDE-C671-46E3-8973-A8F10D35443B}" srcOrd="0" destOrd="0" presId="urn:microsoft.com/office/officeart/2005/8/layout/vList2"/>
    <dgm:cxn modelId="{0941DB55-10D5-48E7-9331-4D353F526ACD}" type="presOf" srcId="{9E51C813-018D-412A-BCFE-2B7AAD4681BD}" destId="{4C9AC17A-3AE2-4970-B1FA-7694FB3E62E8}" srcOrd="0" destOrd="0" presId="urn:microsoft.com/office/officeart/2005/8/layout/vList2"/>
    <dgm:cxn modelId="{ED927290-395C-49F2-88FF-A3978E1F628B}" srcId="{B8E4D988-396D-408B-905F-AC14F2716DFA}" destId="{9E51C813-018D-412A-BCFE-2B7AAD4681BD}" srcOrd="1" destOrd="0" parTransId="{9A49ED39-3090-45E8-833F-A3307A753513}" sibTransId="{B9798DF5-D541-416A-9126-F6B915933AD2}"/>
    <dgm:cxn modelId="{23F004E0-88A3-4251-A9AF-05BF2AD79D24}" type="presOf" srcId="{8C67E604-0074-4C26-AA20-925FFB61CE94}" destId="{94AE4A54-F054-43F7-8815-18B85F471E05}" srcOrd="0" destOrd="0" presId="urn:microsoft.com/office/officeart/2005/8/layout/vList2"/>
    <dgm:cxn modelId="{C266F5F4-508A-474D-97B6-DB790D276B92}" srcId="{B8E4D988-396D-408B-905F-AC14F2716DFA}" destId="{8C67E604-0074-4C26-AA20-925FFB61CE94}" srcOrd="0" destOrd="0" parTransId="{AEFC43CE-773E-44B1-98CA-B98B6FB11300}" sibTransId="{553EDBA0-C11A-49C6-BBD7-F29B9865D3AD}"/>
    <dgm:cxn modelId="{5DEBEAAA-5FBF-4B35-9C56-3203C9C7965D}" type="presParOf" srcId="{E8B7EBDE-C671-46E3-8973-A8F10D35443B}" destId="{94AE4A54-F054-43F7-8815-18B85F471E05}" srcOrd="0" destOrd="0" presId="urn:microsoft.com/office/officeart/2005/8/layout/vList2"/>
    <dgm:cxn modelId="{3AF51ACA-FD23-445F-BAFC-34CF46249256}" type="presParOf" srcId="{E8B7EBDE-C671-46E3-8973-A8F10D35443B}" destId="{B9969556-D11E-484B-A851-D944DADC61A6}" srcOrd="1" destOrd="0" presId="urn:microsoft.com/office/officeart/2005/8/layout/vList2"/>
    <dgm:cxn modelId="{7C1A292A-12CD-45A9-9767-2F2D63F9CBB1}" type="presParOf" srcId="{E8B7EBDE-C671-46E3-8973-A8F10D35443B}" destId="{4C9AC17A-3AE2-4970-B1FA-7694FB3E62E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0A1714-BCBA-46E1-92A7-89A9B17BD0A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F831E63-76AB-4365-A012-6FB72354FF1D}">
      <dgm:prSet custT="1"/>
      <dgm:spPr/>
      <dgm:t>
        <a:bodyPr/>
        <a:lstStyle/>
        <a:p>
          <a:pPr>
            <a:defRPr b="1"/>
          </a:pPr>
          <a:r>
            <a:rPr lang="fr-CA" sz="2400" b="0" dirty="0"/>
            <a:t>Dessiner avec de l’encre magnétique</a:t>
          </a:r>
        </a:p>
        <a:p>
          <a:pPr>
            <a:defRPr b="1"/>
          </a:pPr>
          <a:endParaRPr lang="fr-CA" sz="1400" dirty="0"/>
        </a:p>
        <a:p>
          <a:pPr>
            <a:defRPr b="1"/>
          </a:pPr>
          <a:r>
            <a:rPr lang="fr-CA" sz="1800" b="0" dirty="0"/>
            <a:t>        Linge avec lumières</a:t>
          </a:r>
          <a:endParaRPr lang="en-CA" sz="1800" b="0" dirty="0"/>
        </a:p>
        <a:p>
          <a:pPr>
            <a:defRPr b="1"/>
          </a:pPr>
          <a:r>
            <a:rPr lang="fr-CA" sz="1800" b="0" dirty="0"/>
            <a:t>        Test sur du papier (plus rapide)</a:t>
          </a:r>
          <a:endParaRPr lang="en-US" sz="1800" b="0" dirty="0"/>
        </a:p>
      </dgm:t>
    </dgm:pt>
    <dgm:pt modelId="{4129CEB2-1826-4C3B-93B3-9B5B4291ECFE}" type="parTrans" cxnId="{461F2971-E376-4C08-8A6F-A0327E8D8F7C}">
      <dgm:prSet/>
      <dgm:spPr/>
      <dgm:t>
        <a:bodyPr/>
        <a:lstStyle/>
        <a:p>
          <a:endParaRPr lang="en-US"/>
        </a:p>
      </dgm:t>
    </dgm:pt>
    <dgm:pt modelId="{CF0C3E75-FCED-49F7-93E2-43C5F91D08C1}" type="sibTrans" cxnId="{461F2971-E376-4C08-8A6F-A0327E8D8F7C}">
      <dgm:prSet/>
      <dgm:spPr/>
      <dgm:t>
        <a:bodyPr/>
        <a:lstStyle/>
        <a:p>
          <a:endParaRPr lang="en-US"/>
        </a:p>
      </dgm:t>
    </dgm:pt>
    <dgm:pt modelId="{FC523655-9A31-464E-AD40-596589EB85AF}" type="pres">
      <dgm:prSet presAssocID="{880A1714-BCBA-46E1-92A7-89A9B17BD0A9}" presName="root" presStyleCnt="0">
        <dgm:presLayoutVars>
          <dgm:dir/>
          <dgm:resizeHandles val="exact"/>
        </dgm:presLayoutVars>
      </dgm:prSet>
      <dgm:spPr/>
    </dgm:pt>
    <dgm:pt modelId="{87FBDC91-1344-4066-ADFA-6BCCB6FCA548}" type="pres">
      <dgm:prSet presAssocID="{BF831E63-76AB-4365-A012-6FB72354FF1D}" presName="compNode" presStyleCnt="0"/>
      <dgm:spPr/>
    </dgm:pt>
    <dgm:pt modelId="{644E0BA7-6CE9-42E9-87AE-532C88992AD4}" type="pres">
      <dgm:prSet presAssocID="{BF831E63-76AB-4365-A012-6FB72354FF1D}" presName="iconRect" presStyleLbl="node1" presStyleIdx="0" presStyleCnt="1" custLinFactNeighborX="-31495" custLinFactNeighborY="-8207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et"/>
        </a:ext>
      </dgm:extLst>
    </dgm:pt>
    <dgm:pt modelId="{A8DED70A-7DE8-4CE8-B8FE-41B137E2C1EE}" type="pres">
      <dgm:prSet presAssocID="{BF831E63-76AB-4365-A012-6FB72354FF1D}" presName="iconSpace" presStyleCnt="0"/>
      <dgm:spPr/>
    </dgm:pt>
    <dgm:pt modelId="{EFE622C0-0D5B-47EE-AC6E-2573FCFCCC3A}" type="pres">
      <dgm:prSet presAssocID="{BF831E63-76AB-4365-A012-6FB72354FF1D}" presName="parTx" presStyleLbl="revTx" presStyleIdx="0" presStyleCnt="2" custScaleX="142267" custLinFactNeighborX="-1095" custLinFactNeighborY="-81654">
        <dgm:presLayoutVars>
          <dgm:chMax val="0"/>
          <dgm:chPref val="0"/>
        </dgm:presLayoutVars>
      </dgm:prSet>
      <dgm:spPr/>
    </dgm:pt>
    <dgm:pt modelId="{4D7B5F6C-D77D-4991-8F1F-407AFE80D012}" type="pres">
      <dgm:prSet presAssocID="{BF831E63-76AB-4365-A012-6FB72354FF1D}" presName="txSpace" presStyleCnt="0"/>
      <dgm:spPr/>
    </dgm:pt>
    <dgm:pt modelId="{7BB5C8E1-8741-4C8A-AF85-FE69A6CEE8C1}" type="pres">
      <dgm:prSet presAssocID="{BF831E63-76AB-4365-A012-6FB72354FF1D}" presName="desTx" presStyleLbl="revTx" presStyleIdx="1" presStyleCnt="2">
        <dgm:presLayoutVars/>
      </dgm:prSet>
      <dgm:spPr/>
    </dgm:pt>
  </dgm:ptLst>
  <dgm:cxnLst>
    <dgm:cxn modelId="{4DAA6D66-6BBF-4AC0-8256-A5C263D88F9B}" type="presOf" srcId="{BF831E63-76AB-4365-A012-6FB72354FF1D}" destId="{EFE622C0-0D5B-47EE-AC6E-2573FCFCCC3A}" srcOrd="0" destOrd="0" presId="urn:microsoft.com/office/officeart/2018/2/layout/IconLabelDescriptionList"/>
    <dgm:cxn modelId="{461F2971-E376-4C08-8A6F-A0327E8D8F7C}" srcId="{880A1714-BCBA-46E1-92A7-89A9B17BD0A9}" destId="{BF831E63-76AB-4365-A012-6FB72354FF1D}" srcOrd="0" destOrd="0" parTransId="{4129CEB2-1826-4C3B-93B3-9B5B4291ECFE}" sibTransId="{CF0C3E75-FCED-49F7-93E2-43C5F91D08C1}"/>
    <dgm:cxn modelId="{04A126FF-6054-4C68-A9D8-B4CACEC8C8AB}" type="presOf" srcId="{880A1714-BCBA-46E1-92A7-89A9B17BD0A9}" destId="{FC523655-9A31-464E-AD40-596589EB85AF}" srcOrd="0" destOrd="0" presId="urn:microsoft.com/office/officeart/2018/2/layout/IconLabelDescriptionList"/>
    <dgm:cxn modelId="{188D362E-E430-4BF9-9814-BCCE8988958B}" type="presParOf" srcId="{FC523655-9A31-464E-AD40-596589EB85AF}" destId="{87FBDC91-1344-4066-ADFA-6BCCB6FCA548}" srcOrd="0" destOrd="0" presId="urn:microsoft.com/office/officeart/2018/2/layout/IconLabelDescriptionList"/>
    <dgm:cxn modelId="{D620FF98-A01B-447F-805D-4AA723642E68}" type="presParOf" srcId="{87FBDC91-1344-4066-ADFA-6BCCB6FCA548}" destId="{644E0BA7-6CE9-42E9-87AE-532C88992AD4}" srcOrd="0" destOrd="0" presId="urn:microsoft.com/office/officeart/2018/2/layout/IconLabelDescriptionList"/>
    <dgm:cxn modelId="{40530229-22E0-43A1-A4FB-D905814B79FE}" type="presParOf" srcId="{87FBDC91-1344-4066-ADFA-6BCCB6FCA548}" destId="{A8DED70A-7DE8-4CE8-B8FE-41B137E2C1EE}" srcOrd="1" destOrd="0" presId="urn:microsoft.com/office/officeart/2018/2/layout/IconLabelDescriptionList"/>
    <dgm:cxn modelId="{C3A3FA86-7952-4EE7-B4DD-21ECAE21AFDD}" type="presParOf" srcId="{87FBDC91-1344-4066-ADFA-6BCCB6FCA548}" destId="{EFE622C0-0D5B-47EE-AC6E-2573FCFCCC3A}" srcOrd="2" destOrd="0" presId="urn:microsoft.com/office/officeart/2018/2/layout/IconLabelDescriptionList"/>
    <dgm:cxn modelId="{ECF4FAB3-54A8-45EE-95AD-A973DFF0911F}" type="presParOf" srcId="{87FBDC91-1344-4066-ADFA-6BCCB6FCA548}" destId="{4D7B5F6C-D77D-4991-8F1F-407AFE80D012}" srcOrd="3" destOrd="0" presId="urn:microsoft.com/office/officeart/2018/2/layout/IconLabelDescriptionList"/>
    <dgm:cxn modelId="{A9180D11-02EE-43FD-924D-4DE74FC57FD3}" type="presParOf" srcId="{87FBDC91-1344-4066-ADFA-6BCCB6FCA548}" destId="{7BB5C8E1-8741-4C8A-AF85-FE69A6CEE8C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9BA1C8-161D-480D-9E71-7F37B2B70344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D93E8A9-0642-424D-AEB0-C3032F015C24}">
      <dgm:prSet/>
      <dgm:spPr/>
      <dgm:t>
        <a:bodyPr/>
        <a:lstStyle/>
        <a:p>
          <a:pPr>
            <a:lnSpc>
              <a:spcPct val="100000"/>
            </a:lnSpc>
          </a:pPr>
          <a:r>
            <a:rPr lang="fr-CA" dirty="0"/>
            <a:t>Contrôle de trois moteurs</a:t>
          </a:r>
          <a:endParaRPr lang="en-US" dirty="0"/>
        </a:p>
      </dgm:t>
    </dgm:pt>
    <dgm:pt modelId="{45F650E1-79D9-4B05-A2DC-D6E095BBB06B}" type="parTrans" cxnId="{838232D7-5CA3-4D6A-A041-3556563E574A}">
      <dgm:prSet/>
      <dgm:spPr/>
      <dgm:t>
        <a:bodyPr/>
        <a:lstStyle/>
        <a:p>
          <a:endParaRPr lang="en-US"/>
        </a:p>
      </dgm:t>
    </dgm:pt>
    <dgm:pt modelId="{9FB7252F-A22A-410B-AF1C-00A8E493C60D}" type="sibTrans" cxnId="{838232D7-5CA3-4D6A-A041-3556563E574A}">
      <dgm:prSet/>
      <dgm:spPr/>
      <dgm:t>
        <a:bodyPr/>
        <a:lstStyle/>
        <a:p>
          <a:endParaRPr lang="en-US"/>
        </a:p>
      </dgm:t>
    </dgm:pt>
    <dgm:pt modelId="{EDD6C22C-BDA8-4936-B636-49A473678B98}">
      <dgm:prSet/>
      <dgm:spPr/>
      <dgm:t>
        <a:bodyPr/>
        <a:lstStyle/>
        <a:p>
          <a:pPr>
            <a:lnSpc>
              <a:spcPct val="100000"/>
            </a:lnSpc>
          </a:pPr>
          <a:r>
            <a:rPr lang="fr-CA" dirty="0"/>
            <a:t>Lecture de trois capteurs</a:t>
          </a:r>
          <a:endParaRPr lang="en-US" dirty="0"/>
        </a:p>
      </dgm:t>
    </dgm:pt>
    <dgm:pt modelId="{9215D703-719D-461A-A655-A3AC63C03E55}" type="parTrans" cxnId="{599197FC-6337-4458-93F6-592E2C5D9EAD}">
      <dgm:prSet/>
      <dgm:spPr/>
      <dgm:t>
        <a:bodyPr/>
        <a:lstStyle/>
        <a:p>
          <a:endParaRPr lang="en-US"/>
        </a:p>
      </dgm:t>
    </dgm:pt>
    <dgm:pt modelId="{C340F4D6-BBD8-4D52-BF0B-79299DC18CE7}" type="sibTrans" cxnId="{599197FC-6337-4458-93F6-592E2C5D9EAD}">
      <dgm:prSet/>
      <dgm:spPr/>
      <dgm:t>
        <a:bodyPr/>
        <a:lstStyle/>
        <a:p>
          <a:endParaRPr lang="en-US"/>
        </a:p>
      </dgm:t>
    </dgm:pt>
    <dgm:pt modelId="{65C8CBF9-1F5C-420D-9B88-0EB4B650A68A}">
      <dgm:prSet/>
      <dgm:spPr/>
      <dgm:t>
        <a:bodyPr/>
        <a:lstStyle/>
        <a:p>
          <a:pPr>
            <a:lnSpc>
              <a:spcPct val="100000"/>
            </a:lnSpc>
          </a:pPr>
          <a:r>
            <a:rPr lang="fr-CA" dirty="0"/>
            <a:t>Dessiner</a:t>
          </a:r>
          <a:endParaRPr lang="en-US" dirty="0"/>
        </a:p>
      </dgm:t>
    </dgm:pt>
    <dgm:pt modelId="{48ADE86E-F9E3-4905-9470-23469736EDFE}" type="parTrans" cxnId="{9C5EFE25-AFEC-4819-8229-8ED510385C8F}">
      <dgm:prSet/>
      <dgm:spPr/>
      <dgm:t>
        <a:bodyPr/>
        <a:lstStyle/>
        <a:p>
          <a:endParaRPr lang="en-US"/>
        </a:p>
      </dgm:t>
    </dgm:pt>
    <dgm:pt modelId="{130AB927-32EA-4305-89E3-FE7B36CF2355}" type="sibTrans" cxnId="{9C5EFE25-AFEC-4819-8229-8ED510385C8F}">
      <dgm:prSet/>
      <dgm:spPr/>
      <dgm:t>
        <a:bodyPr/>
        <a:lstStyle/>
        <a:p>
          <a:endParaRPr lang="en-US"/>
        </a:p>
      </dgm:t>
    </dgm:pt>
    <dgm:pt modelId="{9E92F93A-53A1-41B2-B205-A4881E62BA65}" type="pres">
      <dgm:prSet presAssocID="{249BA1C8-161D-480D-9E71-7F37B2B70344}" presName="Name0" presStyleCnt="0">
        <dgm:presLayoutVars>
          <dgm:dir/>
          <dgm:animLvl val="lvl"/>
          <dgm:resizeHandles val="exact"/>
        </dgm:presLayoutVars>
      </dgm:prSet>
      <dgm:spPr/>
    </dgm:pt>
    <dgm:pt modelId="{D556D007-2556-4B74-B3BA-EC9B5A9764C0}" type="pres">
      <dgm:prSet presAssocID="{DD93E8A9-0642-424D-AEB0-C3032F015C24}" presName="linNode" presStyleCnt="0"/>
      <dgm:spPr/>
    </dgm:pt>
    <dgm:pt modelId="{60C384A5-1D90-4FC5-9229-C8AC99A94E55}" type="pres">
      <dgm:prSet presAssocID="{DD93E8A9-0642-424D-AEB0-C3032F015C24}" presName="parentText" presStyleLbl="node1" presStyleIdx="0" presStyleCnt="3" custScaleX="166276">
        <dgm:presLayoutVars>
          <dgm:chMax val="1"/>
          <dgm:bulletEnabled val="1"/>
        </dgm:presLayoutVars>
      </dgm:prSet>
      <dgm:spPr/>
    </dgm:pt>
    <dgm:pt modelId="{816FE96B-E8B1-4A23-81A2-FCE653FA5128}" type="pres">
      <dgm:prSet presAssocID="{9FB7252F-A22A-410B-AF1C-00A8E493C60D}" presName="sp" presStyleCnt="0"/>
      <dgm:spPr/>
    </dgm:pt>
    <dgm:pt modelId="{C0425EE0-8A73-4FE3-A0FB-73E7AE6CDAA1}" type="pres">
      <dgm:prSet presAssocID="{EDD6C22C-BDA8-4936-B636-49A473678B98}" presName="linNode" presStyleCnt="0"/>
      <dgm:spPr/>
    </dgm:pt>
    <dgm:pt modelId="{13672676-EF9E-4B1D-9583-1A1C8B34D051}" type="pres">
      <dgm:prSet presAssocID="{EDD6C22C-BDA8-4936-B636-49A473678B98}" presName="parentText" presStyleLbl="node1" presStyleIdx="1" presStyleCnt="3" custScaleX="167806">
        <dgm:presLayoutVars>
          <dgm:chMax val="1"/>
          <dgm:bulletEnabled val="1"/>
        </dgm:presLayoutVars>
      </dgm:prSet>
      <dgm:spPr/>
    </dgm:pt>
    <dgm:pt modelId="{91D92EAA-DDA6-41B7-A345-6D339DF461E2}" type="pres">
      <dgm:prSet presAssocID="{C340F4D6-BBD8-4D52-BF0B-79299DC18CE7}" presName="sp" presStyleCnt="0"/>
      <dgm:spPr/>
    </dgm:pt>
    <dgm:pt modelId="{6CD47515-000C-44F7-B8E4-4292EF75A82C}" type="pres">
      <dgm:prSet presAssocID="{65C8CBF9-1F5C-420D-9B88-0EB4B650A68A}" presName="linNode" presStyleCnt="0"/>
      <dgm:spPr/>
    </dgm:pt>
    <dgm:pt modelId="{8D64FA64-4050-4A98-AB37-0E44B8638586}" type="pres">
      <dgm:prSet presAssocID="{65C8CBF9-1F5C-420D-9B88-0EB4B650A68A}" presName="parentText" presStyleLbl="node1" presStyleIdx="2" presStyleCnt="3" custScaleX="168572">
        <dgm:presLayoutVars>
          <dgm:chMax val="1"/>
          <dgm:bulletEnabled val="1"/>
        </dgm:presLayoutVars>
      </dgm:prSet>
      <dgm:spPr/>
    </dgm:pt>
  </dgm:ptLst>
  <dgm:cxnLst>
    <dgm:cxn modelId="{83F25D0B-CC56-4454-8983-065603AD7388}" type="presOf" srcId="{65C8CBF9-1F5C-420D-9B88-0EB4B650A68A}" destId="{8D64FA64-4050-4A98-AB37-0E44B8638586}" srcOrd="0" destOrd="0" presId="urn:microsoft.com/office/officeart/2005/8/layout/vList5"/>
    <dgm:cxn modelId="{7D408A1D-30D6-41B5-99E4-AC59C3698A7E}" type="presOf" srcId="{EDD6C22C-BDA8-4936-B636-49A473678B98}" destId="{13672676-EF9E-4B1D-9583-1A1C8B34D051}" srcOrd="0" destOrd="0" presId="urn:microsoft.com/office/officeart/2005/8/layout/vList5"/>
    <dgm:cxn modelId="{9C5EFE25-AFEC-4819-8229-8ED510385C8F}" srcId="{249BA1C8-161D-480D-9E71-7F37B2B70344}" destId="{65C8CBF9-1F5C-420D-9B88-0EB4B650A68A}" srcOrd="2" destOrd="0" parTransId="{48ADE86E-F9E3-4905-9470-23469736EDFE}" sibTransId="{130AB927-32EA-4305-89E3-FE7B36CF2355}"/>
    <dgm:cxn modelId="{52466D5C-2845-46C5-BFB3-5934024FE755}" type="presOf" srcId="{249BA1C8-161D-480D-9E71-7F37B2B70344}" destId="{9E92F93A-53A1-41B2-B205-A4881E62BA65}" srcOrd="0" destOrd="0" presId="urn:microsoft.com/office/officeart/2005/8/layout/vList5"/>
    <dgm:cxn modelId="{FCF6176C-E4D9-4310-8D7B-80DB2416D161}" type="presOf" srcId="{DD93E8A9-0642-424D-AEB0-C3032F015C24}" destId="{60C384A5-1D90-4FC5-9229-C8AC99A94E55}" srcOrd="0" destOrd="0" presId="urn:microsoft.com/office/officeart/2005/8/layout/vList5"/>
    <dgm:cxn modelId="{838232D7-5CA3-4D6A-A041-3556563E574A}" srcId="{249BA1C8-161D-480D-9E71-7F37B2B70344}" destId="{DD93E8A9-0642-424D-AEB0-C3032F015C24}" srcOrd="0" destOrd="0" parTransId="{45F650E1-79D9-4B05-A2DC-D6E095BBB06B}" sibTransId="{9FB7252F-A22A-410B-AF1C-00A8E493C60D}"/>
    <dgm:cxn modelId="{599197FC-6337-4458-93F6-592E2C5D9EAD}" srcId="{249BA1C8-161D-480D-9E71-7F37B2B70344}" destId="{EDD6C22C-BDA8-4936-B636-49A473678B98}" srcOrd="1" destOrd="0" parTransId="{9215D703-719D-461A-A655-A3AC63C03E55}" sibTransId="{C340F4D6-BBD8-4D52-BF0B-79299DC18CE7}"/>
    <dgm:cxn modelId="{36087845-C881-47CC-965B-0969DB936088}" type="presParOf" srcId="{9E92F93A-53A1-41B2-B205-A4881E62BA65}" destId="{D556D007-2556-4B74-B3BA-EC9B5A9764C0}" srcOrd="0" destOrd="0" presId="urn:microsoft.com/office/officeart/2005/8/layout/vList5"/>
    <dgm:cxn modelId="{A02BCDA4-3411-41B3-B0A1-066B7B69232D}" type="presParOf" srcId="{D556D007-2556-4B74-B3BA-EC9B5A9764C0}" destId="{60C384A5-1D90-4FC5-9229-C8AC99A94E55}" srcOrd="0" destOrd="0" presId="urn:microsoft.com/office/officeart/2005/8/layout/vList5"/>
    <dgm:cxn modelId="{F0A26922-47A7-493E-A3FE-CC5AA4331F65}" type="presParOf" srcId="{9E92F93A-53A1-41B2-B205-A4881E62BA65}" destId="{816FE96B-E8B1-4A23-81A2-FCE653FA5128}" srcOrd="1" destOrd="0" presId="urn:microsoft.com/office/officeart/2005/8/layout/vList5"/>
    <dgm:cxn modelId="{38898696-A403-4F20-9092-B64B5343E668}" type="presParOf" srcId="{9E92F93A-53A1-41B2-B205-A4881E62BA65}" destId="{C0425EE0-8A73-4FE3-A0FB-73E7AE6CDAA1}" srcOrd="2" destOrd="0" presId="urn:microsoft.com/office/officeart/2005/8/layout/vList5"/>
    <dgm:cxn modelId="{A9DEA8D4-6796-4CDF-818C-57C10339AA76}" type="presParOf" srcId="{C0425EE0-8A73-4FE3-A0FB-73E7AE6CDAA1}" destId="{13672676-EF9E-4B1D-9583-1A1C8B34D051}" srcOrd="0" destOrd="0" presId="urn:microsoft.com/office/officeart/2005/8/layout/vList5"/>
    <dgm:cxn modelId="{C495AABF-680D-4AD6-B176-280F4DB0E408}" type="presParOf" srcId="{9E92F93A-53A1-41B2-B205-A4881E62BA65}" destId="{91D92EAA-DDA6-41B7-A345-6D339DF461E2}" srcOrd="3" destOrd="0" presId="urn:microsoft.com/office/officeart/2005/8/layout/vList5"/>
    <dgm:cxn modelId="{0AA6C06C-DE4D-48A5-8683-E3984596FBDE}" type="presParOf" srcId="{9E92F93A-53A1-41B2-B205-A4881E62BA65}" destId="{6CD47515-000C-44F7-B8E4-4292EF75A82C}" srcOrd="4" destOrd="0" presId="urn:microsoft.com/office/officeart/2005/8/layout/vList5"/>
    <dgm:cxn modelId="{0EDB04C3-70D6-459D-9144-EC103688FCD5}" type="presParOf" srcId="{6CD47515-000C-44F7-B8E4-4292EF75A82C}" destId="{8D64FA64-4050-4A98-AB37-0E44B863858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5021D9-0373-4C8A-8B23-478C5D6BC56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CB9C8C1-C8A2-46E9-9117-39AB1EE4D14D}">
      <dgm:prSet/>
      <dgm:spPr/>
      <dgm:t>
        <a:bodyPr/>
        <a:lstStyle/>
        <a:p>
          <a:r>
            <a:rPr lang="fr-CA" dirty="0"/>
            <a:t>Connexion réseau (wifi)</a:t>
          </a:r>
          <a:endParaRPr lang="en-US" dirty="0"/>
        </a:p>
      </dgm:t>
    </dgm:pt>
    <dgm:pt modelId="{C069F05D-8836-4256-8A9B-EACC670AA2D7}" type="parTrans" cxnId="{DB61B2EA-9791-43FA-9BF8-371673ABE536}">
      <dgm:prSet/>
      <dgm:spPr/>
      <dgm:t>
        <a:bodyPr/>
        <a:lstStyle/>
        <a:p>
          <a:endParaRPr lang="en-US"/>
        </a:p>
      </dgm:t>
    </dgm:pt>
    <dgm:pt modelId="{E1C80A77-02E5-4ED7-9D3D-01F706AF7B3E}" type="sibTrans" cxnId="{DB61B2EA-9791-43FA-9BF8-371673ABE536}">
      <dgm:prSet/>
      <dgm:spPr/>
      <dgm:t>
        <a:bodyPr/>
        <a:lstStyle/>
        <a:p>
          <a:endParaRPr lang="en-US"/>
        </a:p>
      </dgm:t>
    </dgm:pt>
    <dgm:pt modelId="{4A05F488-5361-40F3-BA5A-196DF854AB6A}">
      <dgm:prSet/>
      <dgm:spPr/>
      <dgm:t>
        <a:bodyPr/>
        <a:lstStyle/>
        <a:p>
          <a:r>
            <a:rPr lang="fr-CA" dirty="0"/>
            <a:t>Doit pouvoir fonctionner sans surveillance </a:t>
          </a:r>
          <a:endParaRPr lang="en-US" dirty="0"/>
        </a:p>
      </dgm:t>
    </dgm:pt>
    <dgm:pt modelId="{524371BA-E72F-4438-BA26-DFA3A1F1BDE7}" type="parTrans" cxnId="{C60A2846-5A3B-4295-8ACC-8AC412A36BD4}">
      <dgm:prSet/>
      <dgm:spPr/>
      <dgm:t>
        <a:bodyPr/>
        <a:lstStyle/>
        <a:p>
          <a:endParaRPr lang="en-US"/>
        </a:p>
      </dgm:t>
    </dgm:pt>
    <dgm:pt modelId="{47646E3A-89C6-481B-9DEC-EB355B8D237C}" type="sibTrans" cxnId="{C60A2846-5A3B-4295-8ACC-8AC412A36BD4}">
      <dgm:prSet/>
      <dgm:spPr/>
      <dgm:t>
        <a:bodyPr/>
        <a:lstStyle/>
        <a:p>
          <a:endParaRPr lang="en-US"/>
        </a:p>
      </dgm:t>
    </dgm:pt>
    <dgm:pt modelId="{F541ED14-E137-4C5C-A9DE-EB17AB7BC04E}">
      <dgm:prSet/>
      <dgm:spPr/>
      <dgm:t>
        <a:bodyPr/>
        <a:lstStyle/>
        <a:p>
          <a:r>
            <a:rPr lang="fr-CA" dirty="0"/>
            <a:t>Alerte sonore quand la tâche est complété</a:t>
          </a:r>
          <a:endParaRPr lang="en-US" dirty="0"/>
        </a:p>
      </dgm:t>
    </dgm:pt>
    <dgm:pt modelId="{D6FE3CB8-B595-4878-9663-424642529EA6}" type="parTrans" cxnId="{05C78D9D-503E-4F64-A23D-9673EC703E5B}">
      <dgm:prSet/>
      <dgm:spPr/>
      <dgm:t>
        <a:bodyPr/>
        <a:lstStyle/>
        <a:p>
          <a:endParaRPr lang="en-US"/>
        </a:p>
      </dgm:t>
    </dgm:pt>
    <dgm:pt modelId="{1759911B-317F-4E28-B0D0-32C2B74FB4EB}" type="sibTrans" cxnId="{05C78D9D-503E-4F64-A23D-9673EC703E5B}">
      <dgm:prSet/>
      <dgm:spPr/>
      <dgm:t>
        <a:bodyPr/>
        <a:lstStyle/>
        <a:p>
          <a:endParaRPr lang="en-US"/>
        </a:p>
      </dgm:t>
    </dgm:pt>
    <dgm:pt modelId="{E6C6C66C-98CD-49B7-A929-2ACB802D894F}" type="pres">
      <dgm:prSet presAssocID="{0D5021D9-0373-4C8A-8B23-478C5D6BC56F}" presName="linear" presStyleCnt="0">
        <dgm:presLayoutVars>
          <dgm:animLvl val="lvl"/>
          <dgm:resizeHandles val="exact"/>
        </dgm:presLayoutVars>
      </dgm:prSet>
      <dgm:spPr/>
    </dgm:pt>
    <dgm:pt modelId="{7146FCA5-17FD-4A08-91DC-071F031E9B2C}" type="pres">
      <dgm:prSet presAssocID="{2CB9C8C1-C8A2-46E9-9117-39AB1EE4D14D}" presName="parentText" presStyleLbl="node1" presStyleIdx="0" presStyleCnt="3" custScaleY="74339">
        <dgm:presLayoutVars>
          <dgm:chMax val="0"/>
          <dgm:bulletEnabled val="1"/>
        </dgm:presLayoutVars>
      </dgm:prSet>
      <dgm:spPr/>
    </dgm:pt>
    <dgm:pt modelId="{4AFA38D3-7AA3-4D9A-9204-9B84985D9A6B}" type="pres">
      <dgm:prSet presAssocID="{E1C80A77-02E5-4ED7-9D3D-01F706AF7B3E}" presName="spacer" presStyleCnt="0"/>
      <dgm:spPr/>
    </dgm:pt>
    <dgm:pt modelId="{66CC7902-3F2E-4376-8ED7-D44FEBD2A6C9}" type="pres">
      <dgm:prSet presAssocID="{4A05F488-5361-40F3-BA5A-196DF854AB6A}" presName="parentText" presStyleLbl="node1" presStyleIdx="1" presStyleCnt="3" custScaleY="75867">
        <dgm:presLayoutVars>
          <dgm:chMax val="0"/>
          <dgm:bulletEnabled val="1"/>
        </dgm:presLayoutVars>
      </dgm:prSet>
      <dgm:spPr/>
    </dgm:pt>
    <dgm:pt modelId="{7EA47662-1FC7-4224-9ABE-EA6F56DAFA82}" type="pres">
      <dgm:prSet presAssocID="{47646E3A-89C6-481B-9DEC-EB355B8D237C}" presName="spacer" presStyleCnt="0"/>
      <dgm:spPr/>
    </dgm:pt>
    <dgm:pt modelId="{4C82DEA6-59FD-478F-808B-53FB31132C4A}" type="pres">
      <dgm:prSet presAssocID="{F541ED14-E137-4C5C-A9DE-EB17AB7BC04E}" presName="parentText" presStyleLbl="node1" presStyleIdx="2" presStyleCnt="3" custScaleY="71122">
        <dgm:presLayoutVars>
          <dgm:chMax val="0"/>
          <dgm:bulletEnabled val="1"/>
        </dgm:presLayoutVars>
      </dgm:prSet>
      <dgm:spPr/>
    </dgm:pt>
  </dgm:ptLst>
  <dgm:cxnLst>
    <dgm:cxn modelId="{C60A2846-5A3B-4295-8ACC-8AC412A36BD4}" srcId="{0D5021D9-0373-4C8A-8B23-478C5D6BC56F}" destId="{4A05F488-5361-40F3-BA5A-196DF854AB6A}" srcOrd="1" destOrd="0" parTransId="{524371BA-E72F-4438-BA26-DFA3A1F1BDE7}" sibTransId="{47646E3A-89C6-481B-9DEC-EB355B8D237C}"/>
    <dgm:cxn modelId="{62FCB650-F0ED-425F-99C8-CCBC59502965}" type="presOf" srcId="{2CB9C8C1-C8A2-46E9-9117-39AB1EE4D14D}" destId="{7146FCA5-17FD-4A08-91DC-071F031E9B2C}" srcOrd="0" destOrd="0" presId="urn:microsoft.com/office/officeart/2005/8/layout/vList2"/>
    <dgm:cxn modelId="{BA46B087-E064-4C75-BE15-1F46C6BF3D9F}" type="presOf" srcId="{F541ED14-E137-4C5C-A9DE-EB17AB7BC04E}" destId="{4C82DEA6-59FD-478F-808B-53FB31132C4A}" srcOrd="0" destOrd="0" presId="urn:microsoft.com/office/officeart/2005/8/layout/vList2"/>
    <dgm:cxn modelId="{05C78D9D-503E-4F64-A23D-9673EC703E5B}" srcId="{0D5021D9-0373-4C8A-8B23-478C5D6BC56F}" destId="{F541ED14-E137-4C5C-A9DE-EB17AB7BC04E}" srcOrd="2" destOrd="0" parTransId="{D6FE3CB8-B595-4878-9663-424642529EA6}" sibTransId="{1759911B-317F-4E28-B0D0-32C2B74FB4EB}"/>
    <dgm:cxn modelId="{C203E2B9-B6FC-4566-948F-181A1B101E42}" type="presOf" srcId="{4A05F488-5361-40F3-BA5A-196DF854AB6A}" destId="{66CC7902-3F2E-4376-8ED7-D44FEBD2A6C9}" srcOrd="0" destOrd="0" presId="urn:microsoft.com/office/officeart/2005/8/layout/vList2"/>
    <dgm:cxn modelId="{DB61B2EA-9791-43FA-9BF8-371673ABE536}" srcId="{0D5021D9-0373-4C8A-8B23-478C5D6BC56F}" destId="{2CB9C8C1-C8A2-46E9-9117-39AB1EE4D14D}" srcOrd="0" destOrd="0" parTransId="{C069F05D-8836-4256-8A9B-EACC670AA2D7}" sibTransId="{E1C80A77-02E5-4ED7-9D3D-01F706AF7B3E}"/>
    <dgm:cxn modelId="{6347D6EB-3652-4686-979D-7C93279FF6AE}" type="presOf" srcId="{0D5021D9-0373-4C8A-8B23-478C5D6BC56F}" destId="{E6C6C66C-98CD-49B7-A929-2ACB802D894F}" srcOrd="0" destOrd="0" presId="urn:microsoft.com/office/officeart/2005/8/layout/vList2"/>
    <dgm:cxn modelId="{8CD9810B-36CF-483D-9B76-4EE86C79AF51}" type="presParOf" srcId="{E6C6C66C-98CD-49B7-A929-2ACB802D894F}" destId="{7146FCA5-17FD-4A08-91DC-071F031E9B2C}" srcOrd="0" destOrd="0" presId="urn:microsoft.com/office/officeart/2005/8/layout/vList2"/>
    <dgm:cxn modelId="{FE23C745-0282-49AF-9E86-99D6031DEA06}" type="presParOf" srcId="{E6C6C66C-98CD-49B7-A929-2ACB802D894F}" destId="{4AFA38D3-7AA3-4D9A-9204-9B84985D9A6B}" srcOrd="1" destOrd="0" presId="urn:microsoft.com/office/officeart/2005/8/layout/vList2"/>
    <dgm:cxn modelId="{11EC4A42-C59D-4D3C-8F3F-6CEA419C4A03}" type="presParOf" srcId="{E6C6C66C-98CD-49B7-A929-2ACB802D894F}" destId="{66CC7902-3F2E-4376-8ED7-D44FEBD2A6C9}" srcOrd="2" destOrd="0" presId="urn:microsoft.com/office/officeart/2005/8/layout/vList2"/>
    <dgm:cxn modelId="{8E6E08B3-3AFB-4F4C-8970-B0631D1221C6}" type="presParOf" srcId="{E6C6C66C-98CD-49B7-A929-2ACB802D894F}" destId="{7EA47662-1FC7-4224-9ABE-EA6F56DAFA82}" srcOrd="3" destOrd="0" presId="urn:microsoft.com/office/officeart/2005/8/layout/vList2"/>
    <dgm:cxn modelId="{8FD4C7E6-F006-471F-B5EE-B594E59FF3EE}" type="presParOf" srcId="{E6C6C66C-98CD-49B7-A929-2ACB802D894F}" destId="{4C82DEA6-59FD-478F-808B-53FB31132C4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8D248F-7334-4891-96E6-2F9699B96CD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525964A-E361-4D35-BB7D-D5891399F958}">
      <dgm:prSet custT="1"/>
      <dgm:spPr/>
      <dgm:t>
        <a:bodyPr/>
        <a:lstStyle/>
        <a:p>
          <a:r>
            <a:rPr lang="fr-CA" sz="3600" dirty="0"/>
            <a:t>Milieu scolaire (bruit minimum) </a:t>
          </a:r>
          <a:endParaRPr lang="en-US" sz="3600" dirty="0"/>
        </a:p>
      </dgm:t>
    </dgm:pt>
    <dgm:pt modelId="{A1D787DE-8996-4586-A894-65ACA323DDDE}" type="parTrans" cxnId="{C36DB564-37E0-4B88-810C-AAFC3D577834}">
      <dgm:prSet/>
      <dgm:spPr/>
      <dgm:t>
        <a:bodyPr/>
        <a:lstStyle/>
        <a:p>
          <a:endParaRPr lang="en-US"/>
        </a:p>
      </dgm:t>
    </dgm:pt>
    <dgm:pt modelId="{4B7E3B32-18D5-4BBB-8D4F-446176FC7368}" type="sibTrans" cxnId="{C36DB564-37E0-4B88-810C-AAFC3D577834}">
      <dgm:prSet/>
      <dgm:spPr/>
      <dgm:t>
        <a:bodyPr/>
        <a:lstStyle/>
        <a:p>
          <a:endParaRPr lang="en-US"/>
        </a:p>
      </dgm:t>
    </dgm:pt>
    <dgm:pt modelId="{C8DB8222-DCB8-4F0C-8898-DACE54A1DE05}" type="pres">
      <dgm:prSet presAssocID="{2F8D248F-7334-4891-96E6-2F9699B96CDC}" presName="diagram" presStyleCnt="0">
        <dgm:presLayoutVars>
          <dgm:dir/>
          <dgm:resizeHandles val="exact"/>
        </dgm:presLayoutVars>
      </dgm:prSet>
      <dgm:spPr/>
    </dgm:pt>
    <dgm:pt modelId="{D638A3E7-9706-42EA-95C5-862BDAE7BCE8}" type="pres">
      <dgm:prSet presAssocID="{7525964A-E361-4D35-BB7D-D5891399F958}" presName="node" presStyleLbl="node1" presStyleIdx="0" presStyleCnt="1" custScaleY="71509" custLinFactNeighborX="-56" custLinFactNeighborY="8182">
        <dgm:presLayoutVars>
          <dgm:bulletEnabled val="1"/>
        </dgm:presLayoutVars>
      </dgm:prSet>
      <dgm:spPr/>
    </dgm:pt>
  </dgm:ptLst>
  <dgm:cxnLst>
    <dgm:cxn modelId="{C36DB564-37E0-4B88-810C-AAFC3D577834}" srcId="{2F8D248F-7334-4891-96E6-2F9699B96CDC}" destId="{7525964A-E361-4D35-BB7D-D5891399F958}" srcOrd="0" destOrd="0" parTransId="{A1D787DE-8996-4586-A894-65ACA323DDDE}" sibTransId="{4B7E3B32-18D5-4BBB-8D4F-446176FC7368}"/>
    <dgm:cxn modelId="{0FD061EA-6F08-4460-B658-E0BCC4783A6E}" type="presOf" srcId="{2F8D248F-7334-4891-96E6-2F9699B96CDC}" destId="{C8DB8222-DCB8-4F0C-8898-DACE54A1DE05}" srcOrd="0" destOrd="0" presId="urn:microsoft.com/office/officeart/2005/8/layout/default"/>
    <dgm:cxn modelId="{B69FDEFC-FD46-4281-BE58-67458D82901B}" type="presOf" srcId="{7525964A-E361-4D35-BB7D-D5891399F958}" destId="{D638A3E7-9706-42EA-95C5-862BDAE7BCE8}" srcOrd="0" destOrd="0" presId="urn:microsoft.com/office/officeart/2005/8/layout/default"/>
    <dgm:cxn modelId="{44D529EE-FC9D-412D-99B7-72581E22FB81}" type="presParOf" srcId="{C8DB8222-DCB8-4F0C-8898-DACE54A1DE05}" destId="{D638A3E7-9706-42EA-95C5-862BDAE7BCE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E4A54-F054-43F7-8815-18B85F471E05}">
      <dsp:nvSpPr>
        <dsp:cNvPr id="0" name=""/>
        <dsp:cNvSpPr/>
      </dsp:nvSpPr>
      <dsp:spPr>
        <a:xfrm>
          <a:off x="0" y="1705407"/>
          <a:ext cx="6513603" cy="11153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600" kern="1200" dirty="0"/>
            <a:t>Remplacer le contrôleur </a:t>
          </a:r>
          <a:endParaRPr lang="en-US" sz="3600" kern="1200" dirty="0"/>
        </a:p>
      </dsp:txBody>
      <dsp:txXfrm>
        <a:off x="54446" y="1759853"/>
        <a:ext cx="6404711" cy="1006447"/>
      </dsp:txXfrm>
    </dsp:sp>
    <dsp:sp modelId="{4C9AC17A-3AE2-4970-B1FA-7694FB3E62E8}">
      <dsp:nvSpPr>
        <dsp:cNvPr id="0" name=""/>
        <dsp:cNvSpPr/>
      </dsp:nvSpPr>
      <dsp:spPr>
        <a:xfrm>
          <a:off x="0" y="3077620"/>
          <a:ext cx="6513603" cy="102984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600" kern="1200" dirty="0"/>
            <a:t>Changer la méthode de contrôle</a:t>
          </a:r>
        </a:p>
      </dsp:txBody>
      <dsp:txXfrm>
        <a:off x="50273" y="3127893"/>
        <a:ext cx="6413057" cy="9292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E0BA7-6CE9-42E9-87AE-532C88992AD4}">
      <dsp:nvSpPr>
        <dsp:cNvPr id="0" name=""/>
        <dsp:cNvSpPr/>
      </dsp:nvSpPr>
      <dsp:spPr>
        <a:xfrm>
          <a:off x="623172" y="215588"/>
          <a:ext cx="1510523" cy="14729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622C0-0D5B-47EE-AC6E-2573FCFCCC3A}">
      <dsp:nvSpPr>
        <dsp:cNvPr id="0" name=""/>
        <dsp:cNvSpPr/>
      </dsp:nvSpPr>
      <dsp:spPr>
        <a:xfrm>
          <a:off x="139577" y="1901149"/>
          <a:ext cx="6139932" cy="1376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A" sz="2400" b="0" kern="1200" dirty="0"/>
            <a:t>Dessiner avec de l’encre magnétique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fr-CA" sz="1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A" sz="1800" b="0" kern="1200" dirty="0"/>
            <a:t>        Linge avec lumières</a:t>
          </a:r>
          <a:endParaRPr lang="en-CA" sz="1800" b="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A" sz="1800" b="0" kern="1200" dirty="0"/>
            <a:t>        Test sur du papier (plus rapide)</a:t>
          </a:r>
          <a:endParaRPr lang="en-US" sz="1800" b="0" kern="1200" dirty="0"/>
        </a:p>
      </dsp:txBody>
      <dsp:txXfrm>
        <a:off x="139577" y="1901149"/>
        <a:ext cx="6139932" cy="1376206"/>
      </dsp:txXfrm>
    </dsp:sp>
    <dsp:sp modelId="{7BB5C8E1-8741-4C8A-AF85-FE69A6CEE8C1}">
      <dsp:nvSpPr>
        <dsp:cNvPr id="0" name=""/>
        <dsp:cNvSpPr/>
      </dsp:nvSpPr>
      <dsp:spPr>
        <a:xfrm>
          <a:off x="1098911" y="4460345"/>
          <a:ext cx="4315781" cy="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384A5-1D90-4FC5-9229-C8AC99A94E55}">
      <dsp:nvSpPr>
        <dsp:cNvPr id="0" name=""/>
        <dsp:cNvSpPr/>
      </dsp:nvSpPr>
      <dsp:spPr>
        <a:xfrm>
          <a:off x="1197044" y="2720"/>
          <a:ext cx="3645225" cy="179570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300" kern="1200" dirty="0"/>
            <a:t>Contrôle de trois moteurs</a:t>
          </a:r>
          <a:endParaRPr lang="en-US" sz="4300" kern="1200" dirty="0"/>
        </a:p>
      </dsp:txBody>
      <dsp:txXfrm>
        <a:off x="1284703" y="90379"/>
        <a:ext cx="3469907" cy="1620386"/>
      </dsp:txXfrm>
    </dsp:sp>
    <dsp:sp modelId="{13672676-EF9E-4B1D-9583-1A1C8B34D051}">
      <dsp:nvSpPr>
        <dsp:cNvPr id="0" name=""/>
        <dsp:cNvSpPr/>
      </dsp:nvSpPr>
      <dsp:spPr>
        <a:xfrm>
          <a:off x="1197044" y="1888210"/>
          <a:ext cx="3678767" cy="179570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300" kern="1200" dirty="0"/>
            <a:t>Lecture de trois capteurs</a:t>
          </a:r>
          <a:endParaRPr lang="en-US" sz="4300" kern="1200" dirty="0"/>
        </a:p>
      </dsp:txBody>
      <dsp:txXfrm>
        <a:off x="1284703" y="1975869"/>
        <a:ext cx="3503449" cy="1620386"/>
      </dsp:txXfrm>
    </dsp:sp>
    <dsp:sp modelId="{8D64FA64-4050-4A98-AB37-0E44B8638586}">
      <dsp:nvSpPr>
        <dsp:cNvPr id="0" name=""/>
        <dsp:cNvSpPr/>
      </dsp:nvSpPr>
      <dsp:spPr>
        <a:xfrm>
          <a:off x="1197044" y="3773699"/>
          <a:ext cx="3695560" cy="179570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200" kern="1200" dirty="0"/>
            <a:t>Dessiner</a:t>
          </a:r>
          <a:endParaRPr lang="en-US" sz="4200" kern="1200" dirty="0"/>
        </a:p>
      </dsp:txBody>
      <dsp:txXfrm>
        <a:off x="1284703" y="3861358"/>
        <a:ext cx="3520242" cy="16203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6FCA5-17FD-4A08-91DC-071F031E9B2C}">
      <dsp:nvSpPr>
        <dsp:cNvPr id="0" name=""/>
        <dsp:cNvSpPr/>
      </dsp:nvSpPr>
      <dsp:spPr>
        <a:xfrm>
          <a:off x="0" y="788006"/>
          <a:ext cx="6513603" cy="13584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300" kern="1200" dirty="0"/>
            <a:t>Connexion réseau (wifi)</a:t>
          </a:r>
          <a:endParaRPr lang="en-US" sz="3300" kern="1200" dirty="0"/>
        </a:p>
      </dsp:txBody>
      <dsp:txXfrm>
        <a:off x="66314" y="854320"/>
        <a:ext cx="6380975" cy="1225811"/>
      </dsp:txXfrm>
    </dsp:sp>
    <dsp:sp modelId="{66CC7902-3F2E-4376-8ED7-D44FEBD2A6C9}">
      <dsp:nvSpPr>
        <dsp:cNvPr id="0" name=""/>
        <dsp:cNvSpPr/>
      </dsp:nvSpPr>
      <dsp:spPr>
        <a:xfrm>
          <a:off x="0" y="2278925"/>
          <a:ext cx="6513603" cy="138636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300" kern="1200" dirty="0"/>
            <a:t>Doit pouvoir fonctionner sans surveillance </a:t>
          </a:r>
          <a:endParaRPr lang="en-US" sz="3300" kern="1200" dirty="0"/>
        </a:p>
      </dsp:txBody>
      <dsp:txXfrm>
        <a:off x="67677" y="2346602"/>
        <a:ext cx="6378249" cy="1251007"/>
      </dsp:txXfrm>
    </dsp:sp>
    <dsp:sp modelId="{4C82DEA6-59FD-478F-808B-53FB31132C4A}">
      <dsp:nvSpPr>
        <dsp:cNvPr id="0" name=""/>
        <dsp:cNvSpPr/>
      </dsp:nvSpPr>
      <dsp:spPr>
        <a:xfrm>
          <a:off x="0" y="3797766"/>
          <a:ext cx="6513603" cy="12996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300" kern="1200" dirty="0"/>
            <a:t>Alerte sonore quand la tâche est complété</a:t>
          </a:r>
          <a:endParaRPr lang="en-US" sz="3300" kern="1200" dirty="0"/>
        </a:p>
      </dsp:txBody>
      <dsp:txXfrm>
        <a:off x="63444" y="3861210"/>
        <a:ext cx="6386715" cy="11727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8A3E7-9706-42EA-95C5-862BDAE7BCE8}">
      <dsp:nvSpPr>
        <dsp:cNvPr id="0" name=""/>
        <dsp:cNvSpPr/>
      </dsp:nvSpPr>
      <dsp:spPr>
        <a:xfrm>
          <a:off x="0" y="1478551"/>
          <a:ext cx="6492875" cy="27857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600" kern="1200" dirty="0"/>
            <a:t>Milieu scolaire (bruit minimum) </a:t>
          </a:r>
          <a:endParaRPr lang="en-US" sz="3600" kern="1200" dirty="0"/>
        </a:p>
      </dsp:txBody>
      <dsp:txXfrm>
        <a:off x="0" y="1478551"/>
        <a:ext cx="6492875" cy="2785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F938B6-53B0-48B9-9B84-F7B559A49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02BE9E-4EE3-47CF-B139-3948444CE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6330F8-6219-45BD-99C4-F9C95B2E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4AC1-A256-4FA2-B7CD-1F769CC65A22}" type="datetimeFigureOut">
              <a:rPr lang="fr-CA" smtClean="0"/>
              <a:t>2019-10-30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C37942-8463-4469-8901-A3D2935A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76EEB3-E664-4706-93F5-DA454525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ADB2-7CD6-47D0-9159-40C75A4D1FDF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7073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A5E1F-75A1-4AF7-952F-F5B8243E3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8B6E33-00EA-4630-94D6-7D9A6296C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E62668-F67E-4A97-A640-2C96F64B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4AC1-A256-4FA2-B7CD-1F769CC65A22}" type="datetimeFigureOut">
              <a:rPr lang="fr-CA" smtClean="0"/>
              <a:t>2019-10-30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ED785F-AD5E-477C-BEA7-BF4DF4A6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D21EBD-8D54-4946-890A-3CCB6AB0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ADB2-7CD6-47D0-9159-40C75A4D1FDF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9672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E3C4AB-C738-43F3-ACCE-451C0DFAB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7C858C-92EB-44F1-8997-B0CF4D2BA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664DE9-FAC9-405A-B699-B3DA8A28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4AC1-A256-4FA2-B7CD-1F769CC65A22}" type="datetimeFigureOut">
              <a:rPr lang="fr-CA" smtClean="0"/>
              <a:t>2019-10-30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5A768B-37C6-4E87-8BD6-F291E00FC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F11DE1-2F92-4D00-B233-687CE8B3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ADB2-7CD6-47D0-9159-40C75A4D1FDF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5623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0C1B9-420F-4AF2-B4EB-B590B210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6BC3A2-E89E-4B29-A12C-C031D118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8EDBBA-3E52-4125-BB76-DA1A0172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4AC1-A256-4FA2-B7CD-1F769CC65A22}" type="datetimeFigureOut">
              <a:rPr lang="fr-CA" smtClean="0"/>
              <a:t>2019-10-30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389397-454A-4917-8D24-809450B8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61539D-22C1-4A88-94FA-A24AFF62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ADB2-7CD6-47D0-9159-40C75A4D1FDF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1163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8BAEE-478C-4362-8909-90EDF21C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EBB393-975C-4B46-80CC-B4AD47D62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B68A4C-62AA-4F6A-B547-A3719FF4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4AC1-A256-4FA2-B7CD-1F769CC65A22}" type="datetimeFigureOut">
              <a:rPr lang="fr-CA" smtClean="0"/>
              <a:t>2019-10-30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FAB50C-C50B-4640-9896-41E43AD3E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392B28-2DFA-49FB-AE44-CC5AB088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ADB2-7CD6-47D0-9159-40C75A4D1FDF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6819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80101D-6EA1-4210-B690-73B3B658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51C067-71CE-46DE-9604-FE0DF11A8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ECF87E-554B-4ED5-B96C-6F42AE951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C3ACA9-2454-431C-B32C-34C6C65F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4AC1-A256-4FA2-B7CD-1F769CC65A22}" type="datetimeFigureOut">
              <a:rPr lang="fr-CA" smtClean="0"/>
              <a:t>2019-10-30</a:t>
            </a:fld>
            <a:endParaRPr lang="fr-CA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ABEF41-231F-4F76-88FE-29542663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F663C4-BE4B-4C26-8773-EAF1A537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ADB2-7CD6-47D0-9159-40C75A4D1FDF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3927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899A5-6FEF-4F32-9753-05A9DC80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15B154-8B0A-414F-AF0D-720A6648D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7731DF-805E-41D2-AA2B-5471A5F27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4142DF3-8AFB-4938-84A2-1A86BF4D2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431701B-AF17-4123-9EBB-BD602424B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863921C-11AF-4910-9D6E-020B2B62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4AC1-A256-4FA2-B7CD-1F769CC65A22}" type="datetimeFigureOut">
              <a:rPr lang="fr-CA" smtClean="0"/>
              <a:t>2019-10-30</a:t>
            </a:fld>
            <a:endParaRPr lang="fr-CA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5F483E0-4E9C-47F0-83B9-34E42299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FA4179-1FC9-40F5-89C1-AF952BBF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ADB2-7CD6-47D0-9159-40C75A4D1FDF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355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8BEB7-9BDA-47BC-B44D-2F053E7E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7D1B46-756F-4134-B2D3-166CFFEF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4AC1-A256-4FA2-B7CD-1F769CC65A22}" type="datetimeFigureOut">
              <a:rPr lang="fr-CA" smtClean="0"/>
              <a:t>2019-10-30</a:t>
            </a:fld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7A7410-EC3B-4ECB-829D-B93F8011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51F174-C6C6-4246-80F7-A0BFD56C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ADB2-7CD6-47D0-9159-40C75A4D1FDF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6352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FCC254B-19DD-4C16-8823-A5E7AF97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4AC1-A256-4FA2-B7CD-1F769CC65A22}" type="datetimeFigureOut">
              <a:rPr lang="fr-CA" smtClean="0"/>
              <a:t>2019-10-30</a:t>
            </a:fld>
            <a:endParaRPr lang="fr-CA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17B359-0B5D-4BC5-A410-4AAEE675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583C81-2BAA-4892-98D9-2E5DB8A98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ADB2-7CD6-47D0-9159-40C75A4D1FDF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5652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ABFFD3-E02F-404C-AB0D-0D271F0A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39296F-910E-4C3E-8D6C-4C0C4060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7D9D94-09AD-47CF-8A09-9452EAAA8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048802-8BB2-441B-AB9B-4F6A22CAA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4AC1-A256-4FA2-B7CD-1F769CC65A22}" type="datetimeFigureOut">
              <a:rPr lang="fr-CA" smtClean="0"/>
              <a:t>2019-10-30</a:t>
            </a:fld>
            <a:endParaRPr lang="fr-CA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487D02-4014-4BE4-A3BF-CCC15BC5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9E946B-8C23-427E-95A6-07A14736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ADB2-7CD6-47D0-9159-40C75A4D1FDF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4963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19ABE-3199-4B25-97E1-4EB2A8B5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F6CA44-F26B-43FF-949B-1DF8192D6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5AE9EA-0543-4391-8B3C-C23F5DE2E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A34296-BA6A-45C0-B208-4C0270D4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4AC1-A256-4FA2-B7CD-1F769CC65A22}" type="datetimeFigureOut">
              <a:rPr lang="fr-CA" smtClean="0"/>
              <a:t>2019-10-30</a:t>
            </a:fld>
            <a:endParaRPr lang="fr-CA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025716-946F-4284-8952-00DE3AB7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285D93-FC41-4D22-826D-683C5026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ADB2-7CD6-47D0-9159-40C75A4D1FDF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7288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798A82-B421-4FE1-A3B1-4EB519EA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E2B0CF-6377-45E9-A7B5-03710FEA1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F0716-8BF0-49A0-BFC6-2FED9E227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64AC1-A256-4FA2-B7CD-1F769CC65A22}" type="datetimeFigureOut">
              <a:rPr lang="fr-CA" smtClean="0"/>
              <a:t>2019-10-30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E84CB4-3012-4E44-B245-493A9F6B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3B7598-AAD1-423F-A3FA-6B0C8C6B7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9ADB2-7CD6-47D0-9159-40C75A4D1FDF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325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EA7B4B5-2E4B-4710-A299-9D48A5BE0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fr-CA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Contrôleur </a:t>
            </a:r>
            <a:r>
              <a:rPr lang="fr-CA" sz="5400">
                <a:solidFill>
                  <a:schemeClr val="tx1">
                    <a:lumMod val="85000"/>
                    <a:lumOff val="15000"/>
                  </a:schemeClr>
                </a:solidFill>
              </a:rPr>
              <a:t>de dessin</a:t>
            </a:r>
            <a:endParaRPr lang="fr-CA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29D1F1-6077-4699-865B-68B89548D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fr-CA" sz="2000" dirty="0">
                <a:solidFill>
                  <a:schemeClr val="accent1"/>
                </a:solidFill>
              </a:rPr>
              <a:t>Benoit Houle</a:t>
            </a:r>
          </a:p>
          <a:p>
            <a:pPr algn="r"/>
            <a:r>
              <a:rPr lang="fr-CA" sz="2000" dirty="0">
                <a:solidFill>
                  <a:schemeClr val="accent1"/>
                </a:solidFill>
              </a:rPr>
              <a:t>Cegep de l’Outaouais</a:t>
            </a:r>
          </a:p>
          <a:p>
            <a:pPr algn="r"/>
            <a:r>
              <a:rPr lang="fr-CA" sz="2000" dirty="0">
                <a:solidFill>
                  <a:schemeClr val="accent1"/>
                </a:solidFill>
              </a:rPr>
              <a:t>Technique du génie électrique</a:t>
            </a:r>
          </a:p>
          <a:p>
            <a:pPr algn="r"/>
            <a:r>
              <a:rPr lang="fr-CA" sz="2000" dirty="0">
                <a:solidFill>
                  <a:schemeClr val="accent1"/>
                </a:solidFill>
              </a:rPr>
              <a:t>30 octobre 2019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43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A5DFCF-6708-4807-BD53-37053652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rgbClr val="FFFFFF"/>
                </a:solidFill>
              </a:rPr>
              <a:t>But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4CAAB41-841D-4BE9-BD91-17C61FDA5A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46991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317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EEFBBB-068B-4A51-9BDF-90E6C651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CA" sz="4400">
                <a:solidFill>
                  <a:srgbClr val="FFFFFF"/>
                </a:solidFill>
              </a:rPr>
              <a:t>Utilités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FFE0993-D633-4E4D-A9D2-C6A4300D3C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60159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526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8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44B292-F5F4-4CBF-8E9E-CC050400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fr-CA" sz="3700">
                <a:solidFill>
                  <a:srgbClr val="FFFFFF"/>
                </a:solidFill>
              </a:rPr>
              <a:t>Fonctionnalités</a:t>
            </a:r>
            <a:endParaRPr lang="fr-CA" sz="37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628256A1-FC6F-4545-927A-F472029D2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851326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54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55C8C-8781-41E2-A5E1-D66D9D7F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Exigence</a:t>
            </a:r>
            <a:endParaRPr lang="fr-CA" dirty="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20E6476-300A-4EA3-9B5B-CA47A53325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92548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562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435947-B697-4AFA-A0A0-C73493369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Contrainte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9BD21C97-75EF-4CD9-9346-F8D1006A81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90607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8245C43-1694-4084-992F-7A54926ECEE1}"/>
              </a:ext>
            </a:extLst>
          </p:cNvPr>
          <p:cNvSpPr/>
          <p:nvPr/>
        </p:nvSpPr>
        <p:spPr>
          <a:xfrm>
            <a:off x="5244831" y="3726478"/>
            <a:ext cx="4758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CA" sz="3600" dirty="0">
                <a:solidFill>
                  <a:schemeClr val="bg1"/>
                </a:solidFill>
              </a:rPr>
              <a:t>Simplicité d’utilisation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3707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80</Words>
  <Application>Microsoft Office PowerPoint</Application>
  <PresentationFormat>Grand écran</PresentationFormat>
  <Paragraphs>24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Contrôleur de dessin</vt:lpstr>
      <vt:lpstr>But</vt:lpstr>
      <vt:lpstr>Utilités</vt:lpstr>
      <vt:lpstr>Fonctionnalités</vt:lpstr>
      <vt:lpstr>Exigence</vt:lpstr>
      <vt:lpstr>Contrainte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Contrôleur de dessin magnétique</dc:title>
  <dc:creator>Houle Benoît</dc:creator>
  <cp:lastModifiedBy>Houle Benoît</cp:lastModifiedBy>
  <cp:revision>8</cp:revision>
  <dcterms:created xsi:type="dcterms:W3CDTF">2019-10-29T21:15:10Z</dcterms:created>
  <dcterms:modified xsi:type="dcterms:W3CDTF">2019-10-30T15:26:32Z</dcterms:modified>
</cp:coreProperties>
</file>