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2"/>
  </p:notesMasterIdLst>
  <p:handoutMasterIdLst>
    <p:handoutMasterId r:id="rId43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33" r:id="rId4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76" d="100"/>
          <a:sy n="76" d="100"/>
        </p:scale>
        <p:origin x="-111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80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891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449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78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34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720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5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40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76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545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821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898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775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03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4621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638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10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02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240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644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73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32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4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17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5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pic>
        <p:nvPicPr>
          <p:cNvPr id="13" name="Picture 2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7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</a:t>
            </a:r>
            <a:r>
              <a:rPr lang="en-US" smtClean="0"/>
              <a:t># Fundamentals – </a:t>
            </a:r>
            <a:r>
              <a:rPr lang="en-US" dirty="0" smtClean="0"/>
              <a:t>Part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EF,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</a:t>
              </a:r>
              <a:b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API, </a:t>
              </a:r>
              <a:r>
                <a:rPr lang="en-US" sz="1800" b="1" i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  <a:endParaRPr lang="en-US" sz="1800" b="1" i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 / 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XAML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WinJS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/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Win8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5720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oundRect">
            <a:avLst>
              <a:gd name="adj" fmla="val 1200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oundRect">
            <a:avLst>
              <a:gd name="adj" fmla="val 1381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oundRect">
            <a:avLst>
              <a:gd name="adj" fmla="val 16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s://csharpmeg.files.wordpress.com/2011/04/helloworl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"/>
          <a:stretch/>
        </p:blipFill>
        <p:spPr bwMode="auto">
          <a:xfrm>
            <a:off x="533400" y="4048125"/>
            <a:ext cx="410131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5491</TotalTime>
  <Words>1875</Words>
  <Application>Microsoft Office PowerPoint</Application>
  <PresentationFormat>On-screen Show (4:3)</PresentationFormat>
  <Paragraphs>364</Paragraphs>
  <Slides>40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Viktoria Veleva</cp:lastModifiedBy>
  <cp:revision>580</cp:revision>
  <dcterms:created xsi:type="dcterms:W3CDTF">2007-12-08T16:03:35Z</dcterms:created>
  <dcterms:modified xsi:type="dcterms:W3CDTF">2018-06-04T18:23:18Z</dcterms:modified>
  <cp:category>C# Programming Course</cp:category>
</cp:coreProperties>
</file>