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8"/>
  </p:notesMasterIdLst>
  <p:handoutMasterIdLst>
    <p:handoutMasterId r:id="rId9"/>
  </p:handoutMasterIdLst>
  <p:sldIdLst>
    <p:sldId id="456" r:id="rId5"/>
    <p:sldId id="457" r:id="rId6"/>
    <p:sldId id="44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7AB"/>
    <a:srgbClr val="E5E5ED"/>
    <a:srgbClr val="BBBBD0"/>
    <a:srgbClr val="A3A4CD"/>
    <a:srgbClr val="85A0A9"/>
    <a:srgbClr val="8C5896"/>
    <a:srgbClr val="7C6560"/>
    <a:srgbClr val="29282D"/>
    <a:srgbClr val="E288B6"/>
    <a:srgbClr val="D75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100" d="100"/>
          <a:sy n="100" d="100"/>
        </p:scale>
        <p:origin x="54" y="474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2022-07-18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2022-07-18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2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29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2022-07-18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2022-07-18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2022-07-18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2022-07-18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CF82B85D-1520-379F-C763-D3FFC4681482}"/>
              </a:ext>
            </a:extLst>
          </p:cNvPr>
          <p:cNvCxnSpPr>
            <a:cxnSpLocks/>
            <a:stCxn id="31" idx="3"/>
            <a:endCxn id="75" idx="1"/>
          </p:cNvCxnSpPr>
          <p:nvPr/>
        </p:nvCxnSpPr>
        <p:spPr>
          <a:xfrm>
            <a:off x="4360382" y="982835"/>
            <a:ext cx="4315083" cy="794291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F5CD1B5-1900-103A-7244-8B568C5FC890}"/>
              </a:ext>
            </a:extLst>
          </p:cNvPr>
          <p:cNvCxnSpPr>
            <a:stCxn id="25" idx="0"/>
            <a:endCxn id="74" idx="1"/>
          </p:cNvCxnSpPr>
          <p:nvPr/>
        </p:nvCxnSpPr>
        <p:spPr>
          <a:xfrm rot="16200000" flipH="1">
            <a:off x="5009231" y="-2629457"/>
            <a:ext cx="305128" cy="7027340"/>
          </a:xfrm>
          <a:prstGeom prst="bentConnector4">
            <a:avLst>
              <a:gd name="adj1" fmla="val -74919"/>
              <a:gd name="adj2" fmla="val 56174"/>
            </a:avLst>
          </a:prstGeom>
          <a:ln w="12700"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D7D76F-F6DA-5717-D361-4ACE370C8D63}"/>
              </a:ext>
            </a:extLst>
          </p:cNvPr>
          <p:cNvGrpSpPr/>
          <p:nvPr/>
        </p:nvGrpSpPr>
        <p:grpSpPr>
          <a:xfrm>
            <a:off x="780446" y="731649"/>
            <a:ext cx="5846347" cy="3172723"/>
            <a:chOff x="780446" y="575366"/>
            <a:chExt cx="5846347" cy="317272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4E5245A-91DF-8822-B8C7-ECD64FA945B6}"/>
                </a:ext>
              </a:extLst>
            </p:cNvPr>
            <p:cNvGrpSpPr/>
            <p:nvPr/>
          </p:nvGrpSpPr>
          <p:grpSpPr>
            <a:xfrm>
              <a:off x="780447" y="575366"/>
              <a:ext cx="1735355" cy="498786"/>
              <a:chOff x="1030704" y="1619575"/>
              <a:chExt cx="1735355" cy="498786"/>
            </a:xfrm>
            <a:effectLst/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56AB25FF-7A60-3496-F59C-7CE537492FED}"/>
                  </a:ext>
                </a:extLst>
              </p:cNvPr>
              <p:cNvSpPr/>
              <p:nvPr/>
            </p:nvSpPr>
            <p:spPr>
              <a:xfrm>
                <a:off x="1030704" y="1619575"/>
                <a:ext cx="1735355" cy="498786"/>
              </a:xfrm>
              <a:prstGeom prst="roundRect">
                <a:avLst>
                  <a:gd name="adj" fmla="val 6569"/>
                </a:avLst>
              </a:prstGeom>
              <a:solidFill>
                <a:srgbClr val="6667AB"/>
              </a:soli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    声纹注册</a:t>
                </a:r>
              </a:p>
            </p:txBody>
          </p:sp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47135317-D01B-69B5-C899-D544140EF2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1205330" y="1669945"/>
                <a:ext cx="398045" cy="39804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A01E9A8-D5B0-12A4-E5CA-D86C6BC800C3}"/>
                </a:ext>
              </a:extLst>
            </p:cNvPr>
            <p:cNvGrpSpPr/>
            <p:nvPr/>
          </p:nvGrpSpPr>
          <p:grpSpPr>
            <a:xfrm>
              <a:off x="2625027" y="577159"/>
              <a:ext cx="1735355" cy="498786"/>
              <a:chOff x="1030704" y="1619575"/>
              <a:chExt cx="1735355" cy="498786"/>
            </a:xfrm>
            <a:effectLst/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19FA65A-99A2-0B7D-0236-9694E26E7704}"/>
                  </a:ext>
                </a:extLst>
              </p:cNvPr>
              <p:cNvSpPr/>
              <p:nvPr/>
            </p:nvSpPr>
            <p:spPr>
              <a:xfrm>
                <a:off x="1030704" y="1619575"/>
                <a:ext cx="1735355" cy="498786"/>
              </a:xfrm>
              <a:prstGeom prst="roundRect">
                <a:avLst>
                  <a:gd name="adj" fmla="val 656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    语声控制</a:t>
                </a:r>
              </a:p>
            </p:txBody>
          </p:sp>
          <p:pic>
            <p:nvPicPr>
              <p:cNvPr id="32" name="Graphic 31">
                <a:extLst>
                  <a:ext uri="{FF2B5EF4-FFF2-40B4-BE49-F238E27FC236}">
                    <a16:creationId xmlns:a16="http://schemas.microsoft.com/office/drawing/2014/main" id="{5F1CEF33-5314-2C2C-DA08-E48AFD4EC5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1205330" y="1669945"/>
                <a:ext cx="398045" cy="39804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682E36D-2C58-FFB6-2657-C7E69CA61803}"/>
                </a:ext>
              </a:extLst>
            </p:cNvPr>
            <p:cNvSpPr/>
            <p:nvPr/>
          </p:nvSpPr>
          <p:spPr>
            <a:xfrm>
              <a:off x="780446" y="1277839"/>
              <a:ext cx="5846347" cy="2470250"/>
            </a:xfrm>
            <a:prstGeom prst="roundRect">
              <a:avLst>
                <a:gd name="adj" fmla="val 0"/>
              </a:avLst>
            </a:prstGeom>
            <a:gradFill>
              <a:gsLst>
                <a:gs pos="100000">
                  <a:schemeClr val="accent5">
                    <a:lumMod val="75000"/>
                    <a:alpha val="30000"/>
                  </a:schemeClr>
                </a:gs>
                <a:gs pos="0">
                  <a:schemeClr val="accent5">
                    <a:lumMod val="75000"/>
                    <a:alpha val="30000"/>
                  </a:schemeClr>
                </a:gs>
              </a:gsLst>
              <a:lin ang="5400000" scaled="1"/>
            </a:gradFill>
            <a:ln w="28575"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9CDC55F-F447-6BDB-1DEB-8EAA95308F20}"/>
                </a:ext>
              </a:extLst>
            </p:cNvPr>
            <p:cNvCxnSpPr/>
            <p:nvPr/>
          </p:nvCxnSpPr>
          <p:spPr>
            <a:xfrm>
              <a:off x="780446" y="1200150"/>
              <a:ext cx="5846347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E0572A1-8E8B-E60E-A282-E3141B914346}"/>
              </a:ext>
            </a:extLst>
          </p:cNvPr>
          <p:cNvGrpSpPr/>
          <p:nvPr/>
        </p:nvGrpSpPr>
        <p:grpSpPr>
          <a:xfrm>
            <a:off x="1073935" y="1768693"/>
            <a:ext cx="4315084" cy="489353"/>
            <a:chOff x="1789744" y="4229997"/>
            <a:chExt cx="4572000" cy="489353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40A96263-1562-C74D-5FBA-B43287FA87A0}"/>
                </a:ext>
              </a:extLst>
            </p:cNvPr>
            <p:cNvSpPr/>
            <p:nvPr/>
          </p:nvSpPr>
          <p:spPr>
            <a:xfrm>
              <a:off x="1789744" y="4229997"/>
              <a:ext cx="4572000" cy="489353"/>
            </a:xfrm>
            <a:prstGeom prst="roundRect">
              <a:avLst>
                <a:gd name="adj" fmla="val 4503"/>
              </a:avLst>
            </a:prstGeom>
            <a:solidFill>
              <a:schemeClr val="bg1">
                <a:alpha val="62000"/>
              </a:schemeClr>
            </a:solidFill>
            <a:ln w="12700">
              <a:solidFill>
                <a:srgbClr val="6667AB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092E13-534D-022E-6B46-774020F6D1DF}"/>
                </a:ext>
              </a:extLst>
            </p:cNvPr>
            <p:cNvSpPr txBox="1"/>
            <p:nvPr/>
          </p:nvSpPr>
          <p:spPr>
            <a:xfrm>
              <a:off x="1940224" y="4317432"/>
              <a:ext cx="42710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欢迎使用</a:t>
              </a: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Sonicredible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，请先填写以下信息！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ED9BD4-B433-C564-FE07-04B6F8A63960}"/>
              </a:ext>
            </a:extLst>
          </p:cNvPr>
          <p:cNvGrpSpPr/>
          <p:nvPr/>
        </p:nvGrpSpPr>
        <p:grpSpPr>
          <a:xfrm>
            <a:off x="1148135" y="2642522"/>
            <a:ext cx="2344569" cy="305857"/>
            <a:chOff x="1148135" y="2767489"/>
            <a:chExt cx="2344569" cy="305857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7990C0BC-6F1E-61AC-A295-BE5885124F01}"/>
                </a:ext>
              </a:extLst>
            </p:cNvPr>
            <p:cNvSpPr/>
            <p:nvPr/>
          </p:nvSpPr>
          <p:spPr>
            <a:xfrm>
              <a:off x="2001911" y="2767489"/>
              <a:ext cx="1490793" cy="305857"/>
            </a:xfrm>
            <a:prstGeom prst="roundRect">
              <a:avLst>
                <a:gd name="adj" fmla="val 4503"/>
              </a:avLst>
            </a:prstGeom>
            <a:solidFill>
              <a:schemeClr val="bg1">
                <a:alpha val="62000"/>
              </a:schemeClr>
            </a:solidFill>
            <a:ln w="12700">
              <a:solidFill>
                <a:srgbClr val="6667AB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input_username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9F9F199B-4A45-8C49-7DF0-D1097B6FF9F8}"/>
                </a:ext>
              </a:extLst>
            </p:cNvPr>
            <p:cNvSpPr/>
            <p:nvPr/>
          </p:nvSpPr>
          <p:spPr>
            <a:xfrm>
              <a:off x="1148135" y="2790540"/>
              <a:ext cx="655265" cy="260581"/>
            </a:xfrm>
            <a:prstGeom prst="roundRect">
              <a:avLst>
                <a:gd name="adj" fmla="val 50000"/>
              </a:avLst>
            </a:prstGeom>
            <a:solidFill>
              <a:srgbClr val="6667AB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用户名</a:t>
              </a:r>
              <a:endParaRPr lang="zh-CN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77CDBA1-39FF-A85A-982D-70467613DF39}"/>
              </a:ext>
            </a:extLst>
          </p:cNvPr>
          <p:cNvGrpSpPr/>
          <p:nvPr/>
        </p:nvGrpSpPr>
        <p:grpSpPr>
          <a:xfrm>
            <a:off x="3887464" y="2642521"/>
            <a:ext cx="2344569" cy="305857"/>
            <a:chOff x="1148135" y="2767489"/>
            <a:chExt cx="2344569" cy="305857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DFBEDA7C-6F0F-051E-6198-ED8C6CB0EA82}"/>
                </a:ext>
              </a:extLst>
            </p:cNvPr>
            <p:cNvSpPr/>
            <p:nvPr/>
          </p:nvSpPr>
          <p:spPr>
            <a:xfrm>
              <a:off x="2001911" y="2767489"/>
              <a:ext cx="1490793" cy="305857"/>
            </a:xfrm>
            <a:prstGeom prst="roundRect">
              <a:avLst>
                <a:gd name="adj" fmla="val 4503"/>
              </a:avLst>
            </a:prstGeom>
            <a:solidFill>
              <a:schemeClr val="bg1">
                <a:alpha val="62000"/>
              </a:schemeClr>
            </a:solidFill>
            <a:ln w="12700">
              <a:solidFill>
                <a:srgbClr val="6667AB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input_password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6B7E0C9E-237D-82BD-84E0-090C10CAC9E2}"/>
                </a:ext>
              </a:extLst>
            </p:cNvPr>
            <p:cNvSpPr/>
            <p:nvPr/>
          </p:nvSpPr>
          <p:spPr>
            <a:xfrm>
              <a:off x="1148135" y="2790540"/>
              <a:ext cx="655265" cy="260581"/>
            </a:xfrm>
            <a:prstGeom prst="roundRect">
              <a:avLst>
                <a:gd name="adj" fmla="val 50000"/>
              </a:avLst>
            </a:prstGeom>
            <a:solidFill>
              <a:srgbClr val="6667AB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密码</a:t>
              </a:r>
              <a:endParaRPr lang="zh-CN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31B44FD-BC9F-BBC6-F21B-1F54DE9B1F9E}"/>
              </a:ext>
            </a:extLst>
          </p:cNvPr>
          <p:cNvGrpSpPr/>
          <p:nvPr/>
        </p:nvGrpSpPr>
        <p:grpSpPr>
          <a:xfrm>
            <a:off x="1148135" y="3235609"/>
            <a:ext cx="2344569" cy="305857"/>
            <a:chOff x="1148135" y="2767489"/>
            <a:chExt cx="2344569" cy="305857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60167DD1-2C15-77C0-2304-9EF4E5B75A14}"/>
                </a:ext>
              </a:extLst>
            </p:cNvPr>
            <p:cNvSpPr/>
            <p:nvPr/>
          </p:nvSpPr>
          <p:spPr>
            <a:xfrm>
              <a:off x="2001911" y="2767489"/>
              <a:ext cx="1490793" cy="305857"/>
            </a:xfrm>
            <a:prstGeom prst="roundRect">
              <a:avLst>
                <a:gd name="adj" fmla="val 4503"/>
              </a:avLst>
            </a:prstGeom>
            <a:solidFill>
              <a:schemeClr val="bg1">
                <a:alpha val="62000"/>
              </a:schemeClr>
            </a:solidFill>
            <a:ln w="12700">
              <a:solidFill>
                <a:srgbClr val="6667AB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input_nickname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99307706-F10C-C1A5-7976-8BC24AE65041}"/>
                </a:ext>
              </a:extLst>
            </p:cNvPr>
            <p:cNvSpPr/>
            <p:nvPr/>
          </p:nvSpPr>
          <p:spPr>
            <a:xfrm>
              <a:off x="1148135" y="2790540"/>
              <a:ext cx="655265" cy="260581"/>
            </a:xfrm>
            <a:prstGeom prst="roundRect">
              <a:avLst>
                <a:gd name="adj" fmla="val 50000"/>
              </a:avLst>
            </a:prstGeom>
            <a:solidFill>
              <a:srgbClr val="6667AB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昵称</a:t>
              </a:r>
              <a:endParaRPr lang="zh-CN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28C4263-5086-1C23-FB38-68E63D25BAAA}"/>
              </a:ext>
            </a:extLst>
          </p:cNvPr>
          <p:cNvGrpSpPr/>
          <p:nvPr/>
        </p:nvGrpSpPr>
        <p:grpSpPr>
          <a:xfrm>
            <a:off x="3887464" y="3235608"/>
            <a:ext cx="2344569" cy="305857"/>
            <a:chOff x="1148135" y="2767489"/>
            <a:chExt cx="2344569" cy="305857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90D8D044-6DEF-09FE-3E1D-96EE469B03C1}"/>
                </a:ext>
              </a:extLst>
            </p:cNvPr>
            <p:cNvSpPr/>
            <p:nvPr/>
          </p:nvSpPr>
          <p:spPr>
            <a:xfrm>
              <a:off x="2001911" y="2767489"/>
              <a:ext cx="1490793" cy="305857"/>
            </a:xfrm>
            <a:prstGeom prst="roundRect">
              <a:avLst>
                <a:gd name="adj" fmla="val 4503"/>
              </a:avLst>
            </a:prstGeom>
            <a:solidFill>
              <a:schemeClr val="bg1">
                <a:alpha val="62000"/>
              </a:schemeClr>
            </a:solidFill>
            <a:ln w="12700">
              <a:solidFill>
                <a:srgbClr val="6667AB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input_tel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3185624D-E257-604E-80FB-D440432EC590}"/>
                </a:ext>
              </a:extLst>
            </p:cNvPr>
            <p:cNvSpPr/>
            <p:nvPr/>
          </p:nvSpPr>
          <p:spPr>
            <a:xfrm>
              <a:off x="1148135" y="2790540"/>
              <a:ext cx="655265" cy="260581"/>
            </a:xfrm>
            <a:prstGeom prst="roundRect">
              <a:avLst>
                <a:gd name="adj" fmla="val 50000"/>
              </a:avLst>
            </a:prstGeom>
            <a:solidFill>
              <a:srgbClr val="6667AB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手机号</a:t>
              </a:r>
              <a:endParaRPr lang="zh-CN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3CB3574F-7598-1CC6-27D1-717771235F73}"/>
              </a:ext>
            </a:extLst>
          </p:cNvPr>
          <p:cNvSpPr txBox="1"/>
          <p:nvPr/>
        </p:nvSpPr>
        <p:spPr>
          <a:xfrm>
            <a:off x="826662" y="4140616"/>
            <a:ext cx="10593813" cy="198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kern="100" dirty="0"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➢ </a:t>
            </a:r>
            <a:r>
              <a:rPr lang="zh-CN" altLang="en-US" sz="1600" kern="100" dirty="0"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展示欢迎语“欢迎使用</a:t>
            </a:r>
            <a:r>
              <a:rPr lang="en-US" altLang="zh-CN" sz="1600" kern="100" dirty="0" err="1"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Sonicredible</a:t>
            </a:r>
            <a:r>
              <a:rPr lang="zh-CN" altLang="en-US" sz="1600" kern="100" dirty="0"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，请先填写以下信息！”</a:t>
            </a:r>
            <a:r>
              <a:rPr lang="zh-CN" altLang="en-US" sz="16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引导用户填写注册信息</a:t>
            </a:r>
            <a:endParaRPr lang="en-US" altLang="zh-CN" sz="16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600" kern="100" dirty="0"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➢ </a:t>
            </a:r>
            <a:r>
              <a:rPr lang="zh-CN" altLang="en-US" sz="1600" kern="100" dirty="0"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注册信息包含</a:t>
            </a:r>
            <a:r>
              <a:rPr lang="zh-CN" altLang="en-US" sz="16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用户名（</a:t>
            </a:r>
            <a:r>
              <a:rPr lang="en-US" altLang="zh-CN" sz="16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6-20</a:t>
            </a:r>
            <a:r>
              <a:rPr lang="zh-CN" altLang="en-US" sz="16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位字母、数字下划线）、密码（</a:t>
            </a:r>
            <a:r>
              <a:rPr lang="en-US" altLang="zh-CN" sz="16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6-20</a:t>
            </a:r>
            <a:r>
              <a:rPr lang="zh-CN" altLang="en-US" sz="16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位字母、数字、下划线）、昵称（</a:t>
            </a:r>
            <a:r>
              <a:rPr lang="en-US" altLang="zh-CN" sz="16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6-20</a:t>
            </a:r>
            <a:r>
              <a:rPr lang="zh-CN" altLang="en-US" sz="16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位字符串）、手机号</a:t>
            </a:r>
            <a:endParaRPr lang="en-US" altLang="zh-CN" sz="16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600" kern="100" dirty="0"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➢ </a:t>
            </a:r>
            <a:r>
              <a:rPr lang="zh-CN" altLang="en-US" sz="1600" kern="100" dirty="0"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填写完毕，点击“确定”，系统验证字段格式正确性，若格式均正确，进行下一步，否则提示用户错误之处</a:t>
            </a:r>
            <a:endParaRPr lang="zh-CN" altLang="en-US" sz="16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779E1C25-4AF6-9598-FBCC-37D63E67F1B8}"/>
              </a:ext>
            </a:extLst>
          </p:cNvPr>
          <p:cNvCxnSpPr>
            <a:cxnSpLocks/>
            <a:stCxn id="34" idx="3"/>
            <a:endCxn id="76" idx="1"/>
          </p:cNvCxnSpPr>
          <p:nvPr/>
        </p:nvCxnSpPr>
        <p:spPr>
          <a:xfrm flipV="1">
            <a:off x="6626793" y="2513655"/>
            <a:ext cx="2048672" cy="155592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B8C57F27-5D21-F605-EE03-C2BC827AE789}"/>
              </a:ext>
            </a:extLst>
          </p:cNvPr>
          <p:cNvCxnSpPr>
            <a:cxnSpLocks/>
            <a:stCxn id="40" idx="3"/>
            <a:endCxn id="77" idx="1"/>
          </p:cNvCxnSpPr>
          <p:nvPr/>
        </p:nvCxnSpPr>
        <p:spPr>
          <a:xfrm>
            <a:off x="5389019" y="2013370"/>
            <a:ext cx="3286446" cy="1233061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201A849-077E-8233-97F8-4F1D387128BF}"/>
              </a:ext>
            </a:extLst>
          </p:cNvPr>
          <p:cNvSpPr/>
          <p:nvPr/>
        </p:nvSpPr>
        <p:spPr>
          <a:xfrm>
            <a:off x="5531042" y="1764604"/>
            <a:ext cx="700991" cy="489353"/>
          </a:xfrm>
          <a:prstGeom prst="roundRect">
            <a:avLst>
              <a:gd name="adj" fmla="val 6569"/>
            </a:avLst>
          </a:prstGeom>
          <a:solidFill>
            <a:srgbClr val="6667AB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确定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23854F9-83D2-CBCB-E531-68E52B1D08CF}"/>
              </a:ext>
            </a:extLst>
          </p:cNvPr>
          <p:cNvCxnSpPr>
            <a:cxnSpLocks/>
            <a:stCxn id="83" idx="0"/>
            <a:endCxn id="74" idx="1"/>
          </p:cNvCxnSpPr>
          <p:nvPr/>
        </p:nvCxnSpPr>
        <p:spPr>
          <a:xfrm rot="5400000" flipH="1" flipV="1">
            <a:off x="6914588" y="3728"/>
            <a:ext cx="727827" cy="2793927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C0D7877-CE97-B9BD-5F6C-008DF8F9AF3F}"/>
              </a:ext>
            </a:extLst>
          </p:cNvPr>
          <p:cNvSpPr/>
          <p:nvPr/>
        </p:nvSpPr>
        <p:spPr>
          <a:xfrm>
            <a:off x="8675465" y="833514"/>
            <a:ext cx="1433764" cy="406526"/>
          </a:xfrm>
          <a:prstGeom prst="roundRect">
            <a:avLst>
              <a:gd name="adj" fmla="val 50000"/>
            </a:avLst>
          </a:prstGeom>
          <a:solidFill>
            <a:srgbClr val="6667AB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#6667AB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90FDED7-609F-E918-FFCF-2D34F7BB837A}"/>
              </a:ext>
            </a:extLst>
          </p:cNvPr>
          <p:cNvSpPr/>
          <p:nvPr/>
        </p:nvSpPr>
        <p:spPr>
          <a:xfrm>
            <a:off x="8675465" y="1573863"/>
            <a:ext cx="1433764" cy="406526"/>
          </a:xfrm>
          <a:prstGeom prst="roundRect">
            <a:avLst>
              <a:gd name="adj" fmla="val 50000"/>
            </a:avLst>
          </a:prstGeom>
          <a:solidFill>
            <a:srgbClr val="A3A4CD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#A3A4CD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20BEB04-2849-9E37-A9E8-034D23493401}"/>
              </a:ext>
            </a:extLst>
          </p:cNvPr>
          <p:cNvSpPr/>
          <p:nvPr/>
        </p:nvSpPr>
        <p:spPr>
          <a:xfrm>
            <a:off x="8675465" y="2310392"/>
            <a:ext cx="1433764" cy="406526"/>
          </a:xfrm>
          <a:prstGeom prst="roundRect">
            <a:avLst>
              <a:gd name="adj" fmla="val 50000"/>
            </a:avLst>
          </a:prstGeom>
          <a:solidFill>
            <a:srgbClr val="BBBBD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#BBBBD0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4FA5675-BC1F-109C-0623-C84BDD6B93FF}"/>
              </a:ext>
            </a:extLst>
          </p:cNvPr>
          <p:cNvSpPr/>
          <p:nvPr/>
        </p:nvSpPr>
        <p:spPr>
          <a:xfrm>
            <a:off x="8675465" y="3043168"/>
            <a:ext cx="1433764" cy="406526"/>
          </a:xfrm>
          <a:prstGeom prst="roundRect">
            <a:avLst>
              <a:gd name="adj" fmla="val 50000"/>
            </a:avLst>
          </a:prstGeom>
          <a:solidFill>
            <a:srgbClr val="E5E5ED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#E5E5ED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83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453028-511C-5E87-2546-F3E1EB960A7C}"/>
              </a:ext>
            </a:extLst>
          </p:cNvPr>
          <p:cNvSpPr txBox="1"/>
          <p:nvPr/>
        </p:nvSpPr>
        <p:spPr>
          <a:xfrm>
            <a:off x="7798669" y="469616"/>
            <a:ext cx="4763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确认身旁无嘈杂环境音影响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连续说出</a:t>
            </a:r>
            <a:r>
              <a:rPr lang="en-US" altLang="zh-CN" dirty="0"/>
              <a:t>2</a:t>
            </a:r>
            <a:r>
              <a:rPr lang="zh-CN" altLang="en-US" dirty="0"/>
              <a:t>秒以上的语音，在系统提示后停止录音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等待</a:t>
            </a:r>
            <a:r>
              <a:rPr lang="en-US" altLang="zh-CN" dirty="0"/>
              <a:t>1-2</a:t>
            </a:r>
            <a:r>
              <a:rPr lang="zh-CN" altLang="en-US" dirty="0"/>
              <a:t>秒，提示成功即可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B6A3096-9364-C350-58E7-1272046F3996}"/>
              </a:ext>
            </a:extLst>
          </p:cNvPr>
          <p:cNvGrpSpPr/>
          <p:nvPr/>
        </p:nvGrpSpPr>
        <p:grpSpPr>
          <a:xfrm>
            <a:off x="780446" y="731649"/>
            <a:ext cx="5846347" cy="3172723"/>
            <a:chOff x="780446" y="575366"/>
            <a:chExt cx="5846347" cy="3172723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FBA5997-620B-1BAD-C857-34B3EA512CE2}"/>
                </a:ext>
              </a:extLst>
            </p:cNvPr>
            <p:cNvGrpSpPr/>
            <p:nvPr/>
          </p:nvGrpSpPr>
          <p:grpSpPr>
            <a:xfrm>
              <a:off x="780447" y="575366"/>
              <a:ext cx="1735355" cy="498786"/>
              <a:chOff x="1030704" y="1619575"/>
              <a:chExt cx="1735355" cy="498786"/>
            </a:xfrm>
            <a:effectLst/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CE041357-5869-2C1A-F85A-3BC72EDB1D88}"/>
                  </a:ext>
                </a:extLst>
              </p:cNvPr>
              <p:cNvSpPr/>
              <p:nvPr/>
            </p:nvSpPr>
            <p:spPr>
              <a:xfrm>
                <a:off x="1030704" y="1619575"/>
                <a:ext cx="1735355" cy="498786"/>
              </a:xfrm>
              <a:prstGeom prst="roundRect">
                <a:avLst>
                  <a:gd name="adj" fmla="val 6569"/>
                </a:avLst>
              </a:prstGeom>
              <a:solidFill>
                <a:srgbClr val="6667AB"/>
              </a:soli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    声纹注册</a:t>
                </a:r>
              </a:p>
            </p:txBody>
          </p:sp>
          <p:pic>
            <p:nvPicPr>
              <p:cNvPr id="77" name="Graphic 76">
                <a:extLst>
                  <a:ext uri="{FF2B5EF4-FFF2-40B4-BE49-F238E27FC236}">
                    <a16:creationId xmlns:a16="http://schemas.microsoft.com/office/drawing/2014/main" id="{A321782D-83E0-1772-4478-4FEE69A498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1205330" y="1669945"/>
                <a:ext cx="398045" cy="39804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7F1E1AC-2CBF-9230-1F6C-656B62871F6D}"/>
                </a:ext>
              </a:extLst>
            </p:cNvPr>
            <p:cNvGrpSpPr/>
            <p:nvPr/>
          </p:nvGrpSpPr>
          <p:grpSpPr>
            <a:xfrm>
              <a:off x="2625027" y="577159"/>
              <a:ext cx="1735355" cy="498786"/>
              <a:chOff x="1030704" y="1619575"/>
              <a:chExt cx="1735355" cy="498786"/>
            </a:xfrm>
            <a:effectLst/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CFA934C6-3B35-9C47-9FF5-A263C96E2987}"/>
                  </a:ext>
                </a:extLst>
              </p:cNvPr>
              <p:cNvSpPr/>
              <p:nvPr/>
            </p:nvSpPr>
            <p:spPr>
              <a:xfrm>
                <a:off x="1030704" y="1619575"/>
                <a:ext cx="1735355" cy="498786"/>
              </a:xfrm>
              <a:prstGeom prst="roundRect">
                <a:avLst>
                  <a:gd name="adj" fmla="val 656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    语声控制</a:t>
                </a:r>
              </a:p>
            </p:txBody>
          </p:sp>
          <p:pic>
            <p:nvPicPr>
              <p:cNvPr id="75" name="Graphic 74">
                <a:extLst>
                  <a:ext uri="{FF2B5EF4-FFF2-40B4-BE49-F238E27FC236}">
                    <a16:creationId xmlns:a16="http://schemas.microsoft.com/office/drawing/2014/main" id="{6A94FB53-E8F4-DA18-3201-A27E582264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1205330" y="1669945"/>
                <a:ext cx="398045" cy="39804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E1B21667-6EE8-8251-1E07-76A2A745B3B1}"/>
                </a:ext>
              </a:extLst>
            </p:cNvPr>
            <p:cNvSpPr/>
            <p:nvPr/>
          </p:nvSpPr>
          <p:spPr>
            <a:xfrm>
              <a:off x="780446" y="1277839"/>
              <a:ext cx="5846347" cy="2470250"/>
            </a:xfrm>
            <a:prstGeom prst="roundRect">
              <a:avLst>
                <a:gd name="adj" fmla="val 0"/>
              </a:avLst>
            </a:prstGeom>
            <a:gradFill>
              <a:gsLst>
                <a:gs pos="100000">
                  <a:schemeClr val="accent5">
                    <a:lumMod val="75000"/>
                    <a:alpha val="30000"/>
                  </a:schemeClr>
                </a:gs>
                <a:gs pos="0">
                  <a:schemeClr val="accent5">
                    <a:lumMod val="75000"/>
                    <a:alpha val="30000"/>
                  </a:schemeClr>
                </a:gs>
              </a:gsLst>
              <a:lin ang="5400000" scaled="1"/>
            </a:gradFill>
            <a:ln w="28575"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04A8F0A-FF61-47AC-27C4-E0A28C47D73C}"/>
                </a:ext>
              </a:extLst>
            </p:cNvPr>
            <p:cNvCxnSpPr/>
            <p:nvPr/>
          </p:nvCxnSpPr>
          <p:spPr>
            <a:xfrm>
              <a:off x="780446" y="1200150"/>
              <a:ext cx="5846347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C89B6FF-5680-128E-AB30-BB01F237469C}"/>
              </a:ext>
            </a:extLst>
          </p:cNvPr>
          <p:cNvGrpSpPr/>
          <p:nvPr/>
        </p:nvGrpSpPr>
        <p:grpSpPr>
          <a:xfrm>
            <a:off x="1073935" y="1768693"/>
            <a:ext cx="4315084" cy="489353"/>
            <a:chOff x="1789744" y="4229997"/>
            <a:chExt cx="4572000" cy="489353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CB9BD3DD-9DD1-E998-A144-E70D01332134}"/>
                </a:ext>
              </a:extLst>
            </p:cNvPr>
            <p:cNvSpPr/>
            <p:nvPr/>
          </p:nvSpPr>
          <p:spPr>
            <a:xfrm>
              <a:off x="1789744" y="4229997"/>
              <a:ext cx="4572000" cy="489353"/>
            </a:xfrm>
            <a:prstGeom prst="roundRect">
              <a:avLst>
                <a:gd name="adj" fmla="val 4503"/>
              </a:avLst>
            </a:prstGeom>
            <a:solidFill>
              <a:schemeClr val="bg1">
                <a:alpha val="62000"/>
              </a:schemeClr>
            </a:solidFill>
            <a:ln w="12700">
              <a:solidFill>
                <a:srgbClr val="6667AB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8F8C9C7-8FF8-8DFC-30CA-B57598B8321B}"/>
                </a:ext>
              </a:extLst>
            </p:cNvPr>
            <p:cNvSpPr txBox="1"/>
            <p:nvPr/>
          </p:nvSpPr>
          <p:spPr>
            <a:xfrm>
              <a:off x="1940224" y="4317432"/>
              <a:ext cx="42710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欢迎使用</a:t>
              </a: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Sonicredible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，请先填写以下信息！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45744B3-C780-A6AA-BF4E-17F105656AC2}"/>
              </a:ext>
            </a:extLst>
          </p:cNvPr>
          <p:cNvGrpSpPr/>
          <p:nvPr/>
        </p:nvGrpSpPr>
        <p:grpSpPr>
          <a:xfrm>
            <a:off x="1148135" y="2642522"/>
            <a:ext cx="2344569" cy="305857"/>
            <a:chOff x="1148135" y="2767489"/>
            <a:chExt cx="2344569" cy="305857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9ABFAE1E-F1B9-5B9D-7FC7-22C60A652F56}"/>
                </a:ext>
              </a:extLst>
            </p:cNvPr>
            <p:cNvSpPr/>
            <p:nvPr/>
          </p:nvSpPr>
          <p:spPr>
            <a:xfrm>
              <a:off x="2001911" y="2767489"/>
              <a:ext cx="1490793" cy="305857"/>
            </a:xfrm>
            <a:prstGeom prst="roundRect">
              <a:avLst>
                <a:gd name="adj" fmla="val 4503"/>
              </a:avLst>
            </a:prstGeom>
            <a:solidFill>
              <a:schemeClr val="bg1">
                <a:alpha val="62000"/>
              </a:schemeClr>
            </a:solidFill>
            <a:ln w="12700">
              <a:solidFill>
                <a:srgbClr val="6667AB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input_username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838A3733-B1B5-BFC6-AF6F-D66B9AD9A3B5}"/>
                </a:ext>
              </a:extLst>
            </p:cNvPr>
            <p:cNvSpPr/>
            <p:nvPr/>
          </p:nvSpPr>
          <p:spPr>
            <a:xfrm>
              <a:off x="1148135" y="2790540"/>
              <a:ext cx="655265" cy="260581"/>
            </a:xfrm>
            <a:prstGeom prst="roundRect">
              <a:avLst>
                <a:gd name="adj" fmla="val 50000"/>
              </a:avLst>
            </a:prstGeom>
            <a:solidFill>
              <a:srgbClr val="6667AB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用户名</a:t>
              </a:r>
              <a:endParaRPr lang="zh-CN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33E6671-435D-1ABD-CF16-75F81BF5CD46}"/>
              </a:ext>
            </a:extLst>
          </p:cNvPr>
          <p:cNvGrpSpPr/>
          <p:nvPr/>
        </p:nvGrpSpPr>
        <p:grpSpPr>
          <a:xfrm>
            <a:off x="3887464" y="2642521"/>
            <a:ext cx="2344569" cy="305857"/>
            <a:chOff x="1148135" y="2767489"/>
            <a:chExt cx="2344569" cy="305857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9F2A7E8C-9DEF-04DF-9A9F-C6E4DD8C9D6D}"/>
                </a:ext>
              </a:extLst>
            </p:cNvPr>
            <p:cNvSpPr/>
            <p:nvPr/>
          </p:nvSpPr>
          <p:spPr>
            <a:xfrm>
              <a:off x="2001911" y="2767489"/>
              <a:ext cx="1490793" cy="305857"/>
            </a:xfrm>
            <a:prstGeom prst="roundRect">
              <a:avLst>
                <a:gd name="adj" fmla="val 4503"/>
              </a:avLst>
            </a:prstGeom>
            <a:solidFill>
              <a:schemeClr val="bg1">
                <a:alpha val="62000"/>
              </a:schemeClr>
            </a:solidFill>
            <a:ln w="12700">
              <a:solidFill>
                <a:srgbClr val="6667AB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input_password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9B5A6949-07D5-BE42-2AC6-43F30DF0D4BA}"/>
                </a:ext>
              </a:extLst>
            </p:cNvPr>
            <p:cNvSpPr/>
            <p:nvPr/>
          </p:nvSpPr>
          <p:spPr>
            <a:xfrm>
              <a:off x="1148135" y="2790540"/>
              <a:ext cx="655265" cy="260581"/>
            </a:xfrm>
            <a:prstGeom prst="roundRect">
              <a:avLst>
                <a:gd name="adj" fmla="val 50000"/>
              </a:avLst>
            </a:prstGeom>
            <a:solidFill>
              <a:srgbClr val="6667AB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密码</a:t>
              </a:r>
              <a:endParaRPr lang="zh-CN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9E343BC-1200-8882-0D86-040EDEFD2E0D}"/>
              </a:ext>
            </a:extLst>
          </p:cNvPr>
          <p:cNvGrpSpPr/>
          <p:nvPr/>
        </p:nvGrpSpPr>
        <p:grpSpPr>
          <a:xfrm>
            <a:off x="1148135" y="3235609"/>
            <a:ext cx="2344569" cy="305857"/>
            <a:chOff x="1148135" y="2767489"/>
            <a:chExt cx="2344569" cy="305857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7FAF33C1-BFB0-8B9A-FE17-2D63362740F7}"/>
                </a:ext>
              </a:extLst>
            </p:cNvPr>
            <p:cNvSpPr/>
            <p:nvPr/>
          </p:nvSpPr>
          <p:spPr>
            <a:xfrm>
              <a:off x="2001911" y="2767489"/>
              <a:ext cx="1490793" cy="305857"/>
            </a:xfrm>
            <a:prstGeom prst="roundRect">
              <a:avLst>
                <a:gd name="adj" fmla="val 4503"/>
              </a:avLst>
            </a:prstGeom>
            <a:solidFill>
              <a:schemeClr val="bg1">
                <a:alpha val="62000"/>
              </a:schemeClr>
            </a:solidFill>
            <a:ln w="12700">
              <a:solidFill>
                <a:srgbClr val="6667AB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input_nickname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556A9239-D48A-C145-0276-609337C191A4}"/>
                </a:ext>
              </a:extLst>
            </p:cNvPr>
            <p:cNvSpPr/>
            <p:nvPr/>
          </p:nvSpPr>
          <p:spPr>
            <a:xfrm>
              <a:off x="1148135" y="2790540"/>
              <a:ext cx="655265" cy="260581"/>
            </a:xfrm>
            <a:prstGeom prst="roundRect">
              <a:avLst>
                <a:gd name="adj" fmla="val 50000"/>
              </a:avLst>
            </a:prstGeom>
            <a:solidFill>
              <a:srgbClr val="6667AB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昵称</a:t>
              </a:r>
              <a:endParaRPr lang="zh-CN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93791FE-0226-2602-A963-4489E3E60694}"/>
              </a:ext>
            </a:extLst>
          </p:cNvPr>
          <p:cNvGrpSpPr/>
          <p:nvPr/>
        </p:nvGrpSpPr>
        <p:grpSpPr>
          <a:xfrm>
            <a:off x="3887464" y="3235608"/>
            <a:ext cx="2344569" cy="305857"/>
            <a:chOff x="1148135" y="2767489"/>
            <a:chExt cx="2344569" cy="305857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EDFDE775-7504-BB84-AC7C-2AEEE979D2FD}"/>
                </a:ext>
              </a:extLst>
            </p:cNvPr>
            <p:cNvSpPr/>
            <p:nvPr/>
          </p:nvSpPr>
          <p:spPr>
            <a:xfrm>
              <a:off x="2001911" y="2767489"/>
              <a:ext cx="1490793" cy="305857"/>
            </a:xfrm>
            <a:prstGeom prst="roundRect">
              <a:avLst>
                <a:gd name="adj" fmla="val 4503"/>
              </a:avLst>
            </a:prstGeom>
            <a:solidFill>
              <a:schemeClr val="bg1">
                <a:alpha val="62000"/>
              </a:schemeClr>
            </a:solidFill>
            <a:ln w="12700">
              <a:solidFill>
                <a:srgbClr val="6667AB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input_tel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7E9938F-59E6-CE43-012F-549823E16A0E}"/>
                </a:ext>
              </a:extLst>
            </p:cNvPr>
            <p:cNvSpPr/>
            <p:nvPr/>
          </p:nvSpPr>
          <p:spPr>
            <a:xfrm>
              <a:off x="1148135" y="2790540"/>
              <a:ext cx="655265" cy="260581"/>
            </a:xfrm>
            <a:prstGeom prst="roundRect">
              <a:avLst>
                <a:gd name="adj" fmla="val 50000"/>
              </a:avLst>
            </a:prstGeom>
            <a:solidFill>
              <a:srgbClr val="6667AB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手机号</a:t>
              </a:r>
              <a:endParaRPr lang="zh-CN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9C5FC9CF-79A0-D62F-75B3-DCE6FC54E317}"/>
              </a:ext>
            </a:extLst>
          </p:cNvPr>
          <p:cNvSpPr/>
          <p:nvPr/>
        </p:nvSpPr>
        <p:spPr>
          <a:xfrm>
            <a:off x="5531042" y="1764604"/>
            <a:ext cx="700991" cy="489353"/>
          </a:xfrm>
          <a:prstGeom prst="roundRect">
            <a:avLst>
              <a:gd name="adj" fmla="val 6569"/>
            </a:avLst>
          </a:prstGeom>
          <a:solidFill>
            <a:srgbClr val="6667AB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确定</a:t>
            </a:r>
          </a:p>
        </p:txBody>
      </p:sp>
    </p:spTree>
    <p:extLst>
      <p:ext uri="{BB962C8B-B14F-4D97-AF65-F5344CB8AC3E}">
        <p14:creationId xmlns:p14="http://schemas.microsoft.com/office/powerpoint/2010/main" val="161198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Color swatch burnished lilac">
            <a:extLst>
              <a:ext uri="{FF2B5EF4-FFF2-40B4-BE49-F238E27FC236}">
                <a16:creationId xmlns:a16="http://schemas.microsoft.com/office/drawing/2014/main" id="{06C418C8-E4DE-443D-B15E-21726F9C39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05" r="105"/>
          <a:stretch/>
        </p:blipFill>
        <p:spPr>
          <a:xfrm>
            <a:off x="769820" y="1679968"/>
            <a:ext cx="1498600" cy="21939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Placeholder 18" descr="Color swatch lotus">
            <a:extLst>
              <a:ext uri="{FF2B5EF4-FFF2-40B4-BE49-F238E27FC236}">
                <a16:creationId xmlns:a16="http://schemas.microsoft.com/office/drawing/2014/main" id="{FC598C8E-741E-4163-8963-6732DA270C8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05" r="105"/>
          <a:stretch/>
        </p:blipFill>
        <p:spPr>
          <a:xfrm>
            <a:off x="3872016" y="1679333"/>
            <a:ext cx="1499616" cy="21945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Placeholder 20" descr="Color swatch muted clay">
            <a:extLst>
              <a:ext uri="{FF2B5EF4-FFF2-40B4-BE49-F238E27FC236}">
                <a16:creationId xmlns:a16="http://schemas.microsoft.com/office/drawing/2014/main" id="{0ADDB0E7-631D-426A-9C78-9809C437D02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l="52" r="52"/>
          <a:stretch/>
        </p:blipFill>
        <p:spPr>
          <a:xfrm>
            <a:off x="6974720" y="1679333"/>
            <a:ext cx="1499616" cy="21945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Placeholder 22" descr="Color swatch dried moss">
            <a:extLst>
              <a:ext uri="{FF2B5EF4-FFF2-40B4-BE49-F238E27FC236}">
                <a16:creationId xmlns:a16="http://schemas.microsoft.com/office/drawing/2014/main" id="{18BD0AE2-C2A1-48BC-A9AA-091D1B136EC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l="257" r="257"/>
          <a:stretch/>
        </p:blipFill>
        <p:spPr>
          <a:xfrm>
            <a:off x="9939528" y="1679333"/>
            <a:ext cx="1499616" cy="21945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Placeholder 24" descr="Color swatch very peri">
            <a:extLst>
              <a:ext uri="{FF2B5EF4-FFF2-40B4-BE49-F238E27FC236}">
                <a16:creationId xmlns:a16="http://schemas.microsoft.com/office/drawing/2014/main" id="{ECA4A7D6-54B1-4F53-A806-BFCE9620310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/>
          <a:srcRect l="105" r="105"/>
          <a:stretch/>
        </p:blipFill>
        <p:spPr>
          <a:xfrm>
            <a:off x="769312" y="4087368"/>
            <a:ext cx="1499616" cy="21945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Placeholder 26" descr="Color swatch granite green">
            <a:extLst>
              <a:ext uri="{FF2B5EF4-FFF2-40B4-BE49-F238E27FC236}">
                <a16:creationId xmlns:a16="http://schemas.microsoft.com/office/drawing/2014/main" id="{B032D337-92A4-4062-B569-4A8E78D2DD7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7"/>
          <a:srcRect l="105" r="105"/>
          <a:stretch/>
        </p:blipFill>
        <p:spPr>
          <a:xfrm>
            <a:off x="3872016" y="4087368"/>
            <a:ext cx="1499616" cy="21945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Placeholder 29" descr="Color swatch hawthorn rose">
            <a:extLst>
              <a:ext uri="{FF2B5EF4-FFF2-40B4-BE49-F238E27FC236}">
                <a16:creationId xmlns:a16="http://schemas.microsoft.com/office/drawing/2014/main" id="{52B762D2-C8CC-477D-87FA-F34749DA105A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8"/>
          <a:srcRect l="257" r="257"/>
          <a:stretch/>
        </p:blipFill>
        <p:spPr>
          <a:xfrm>
            <a:off x="6974720" y="4087368"/>
            <a:ext cx="1499616" cy="21945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Placeholder 31" descr="Color swatch elderberry">
            <a:extLst>
              <a:ext uri="{FF2B5EF4-FFF2-40B4-BE49-F238E27FC236}">
                <a16:creationId xmlns:a16="http://schemas.microsoft.com/office/drawing/2014/main" id="{4C52D5C4-B717-4DE1-ABCD-BC8CF65800E1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9"/>
          <a:srcRect l="52" r="52"/>
          <a:stretch/>
        </p:blipFill>
        <p:spPr>
          <a:xfrm>
            <a:off x="9939528" y="4087368"/>
            <a:ext cx="1499616" cy="21945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D48F74F-22F2-ABAD-F748-88771B2CF184}"/>
              </a:ext>
            </a:extLst>
          </p:cNvPr>
          <p:cNvGrpSpPr/>
          <p:nvPr/>
        </p:nvGrpSpPr>
        <p:grpSpPr>
          <a:xfrm>
            <a:off x="472748" y="428142"/>
            <a:ext cx="2656214" cy="904356"/>
            <a:chOff x="576463" y="599324"/>
            <a:chExt cx="2186217" cy="744337"/>
          </a:xfrm>
        </p:grpSpPr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CB0CED67-3831-513B-097A-3E7A41CBAD96}"/>
                </a:ext>
              </a:extLst>
            </p:cNvPr>
            <p:cNvSpPr/>
            <p:nvPr/>
          </p:nvSpPr>
          <p:spPr>
            <a:xfrm>
              <a:off x="971490" y="803911"/>
              <a:ext cx="1791190" cy="477520"/>
            </a:xfrm>
            <a:custGeom>
              <a:avLst/>
              <a:gdLst>
                <a:gd name="connsiteX0" fmla="*/ 0 w 1584960"/>
                <a:gd name="connsiteY0" fmla="*/ 0 h 464820"/>
                <a:gd name="connsiteX1" fmla="*/ 1584960 w 1584960"/>
                <a:gd name="connsiteY1" fmla="*/ 0 h 464820"/>
                <a:gd name="connsiteX2" fmla="*/ 1584960 w 1584960"/>
                <a:gd name="connsiteY2" fmla="*/ 464820 h 464820"/>
                <a:gd name="connsiteX3" fmla="*/ 0 w 1584960"/>
                <a:gd name="connsiteY3" fmla="*/ 464820 h 464820"/>
                <a:gd name="connsiteX4" fmla="*/ 0 w 1584960"/>
                <a:gd name="connsiteY4" fmla="*/ 0 h 46482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6657"/>
                <a:gd name="connsiteY0" fmla="*/ 0 h 477520"/>
                <a:gd name="connsiteX1" fmla="*/ 1584960 w 1586657"/>
                <a:gd name="connsiteY1" fmla="*/ 0 h 477520"/>
                <a:gd name="connsiteX2" fmla="*/ 1267460 w 1586657"/>
                <a:gd name="connsiteY2" fmla="*/ 477520 h 477520"/>
                <a:gd name="connsiteX3" fmla="*/ 0 w 1586657"/>
                <a:gd name="connsiteY3" fmla="*/ 464820 h 477520"/>
                <a:gd name="connsiteX4" fmla="*/ 0 w 1586657"/>
                <a:gd name="connsiteY4" fmla="*/ 0 h 47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6657" h="477520">
                  <a:moveTo>
                    <a:pt x="0" y="0"/>
                  </a:moveTo>
                  <a:lnTo>
                    <a:pt x="1584960" y="0"/>
                  </a:lnTo>
                  <a:cubicBezTo>
                    <a:pt x="1590887" y="289560"/>
                    <a:pt x="1599353" y="477520"/>
                    <a:pt x="1267460" y="477520"/>
                  </a:cubicBezTo>
                  <a:lnTo>
                    <a:pt x="0" y="464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6667A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0D30AB3-A3D7-5F7D-E221-2F59D3947F00}"/>
                </a:ext>
              </a:extLst>
            </p:cNvPr>
            <p:cNvSpPr/>
            <p:nvPr/>
          </p:nvSpPr>
          <p:spPr>
            <a:xfrm>
              <a:off x="971490" y="741681"/>
              <a:ext cx="1716713" cy="477520"/>
            </a:xfrm>
            <a:custGeom>
              <a:avLst/>
              <a:gdLst>
                <a:gd name="connsiteX0" fmla="*/ 0 w 1584960"/>
                <a:gd name="connsiteY0" fmla="*/ 0 h 464820"/>
                <a:gd name="connsiteX1" fmla="*/ 1584960 w 1584960"/>
                <a:gd name="connsiteY1" fmla="*/ 0 h 464820"/>
                <a:gd name="connsiteX2" fmla="*/ 1584960 w 1584960"/>
                <a:gd name="connsiteY2" fmla="*/ 464820 h 464820"/>
                <a:gd name="connsiteX3" fmla="*/ 0 w 1584960"/>
                <a:gd name="connsiteY3" fmla="*/ 464820 h 464820"/>
                <a:gd name="connsiteX4" fmla="*/ 0 w 1584960"/>
                <a:gd name="connsiteY4" fmla="*/ 0 h 46482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6657"/>
                <a:gd name="connsiteY0" fmla="*/ 0 h 477520"/>
                <a:gd name="connsiteX1" fmla="*/ 1584960 w 1586657"/>
                <a:gd name="connsiteY1" fmla="*/ 0 h 477520"/>
                <a:gd name="connsiteX2" fmla="*/ 1267460 w 1586657"/>
                <a:gd name="connsiteY2" fmla="*/ 477520 h 477520"/>
                <a:gd name="connsiteX3" fmla="*/ 0 w 1586657"/>
                <a:gd name="connsiteY3" fmla="*/ 464820 h 477520"/>
                <a:gd name="connsiteX4" fmla="*/ 0 w 1586657"/>
                <a:gd name="connsiteY4" fmla="*/ 0 h 47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6657" h="477520">
                  <a:moveTo>
                    <a:pt x="0" y="0"/>
                  </a:moveTo>
                  <a:lnTo>
                    <a:pt x="1584960" y="0"/>
                  </a:lnTo>
                  <a:cubicBezTo>
                    <a:pt x="1590887" y="289560"/>
                    <a:pt x="1599353" y="477520"/>
                    <a:pt x="1267460" y="477520"/>
                  </a:cubicBezTo>
                  <a:lnTo>
                    <a:pt x="0" y="464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大标宋简体" panose="03000509000000000000" pitchFamily="65" charset="-122"/>
                  <a:ea typeface="方正大标宋简体" panose="03000509000000000000" pitchFamily="65" charset="-122"/>
                </a:rPr>
                <a:t>参 考 色 彩</a:t>
              </a:r>
            </a:p>
          </p:txBody>
        </p:sp>
        <p:pic>
          <p:nvPicPr>
            <p:cNvPr id="17" name="Graphic 16" descr="Radio microphone">
              <a:extLst>
                <a:ext uri="{FF2B5EF4-FFF2-40B4-BE49-F238E27FC236}">
                  <a16:creationId xmlns:a16="http://schemas.microsoft.com/office/drawing/2014/main" id="{F82CB1C1-187B-BD28-0488-D98A8C67C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6463" y="599324"/>
              <a:ext cx="744337" cy="7443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382148752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{83224F46-19C4-473C-9DED-696F6E1F965E}tf78479028_win32</Template>
  <TotalTime>1602</TotalTime>
  <Words>198</Words>
  <Application>Microsoft Office PowerPoint</Application>
  <PresentationFormat>Widescreen</PresentationFormat>
  <Paragraphs>37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微软雅黑</vt:lpstr>
      <vt:lpstr>方正大标宋简体</vt:lpstr>
      <vt:lpstr>Arial</vt:lpstr>
      <vt:lpstr>Calibri</vt:lpstr>
      <vt:lpstr>Consolas</vt:lpstr>
      <vt:lpstr>Segoe UI</vt:lpstr>
      <vt:lpstr>Segoe UI Light</vt:lpstr>
      <vt:lpstr>Balancing Act</vt:lpstr>
      <vt:lpstr>Wellspring</vt:lpstr>
      <vt:lpstr>Star of the show</vt:lpstr>
      <vt:lpstr>Amusements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 Dongyuan</dc:creator>
  <cp:lastModifiedBy>Fu Dongyuan</cp:lastModifiedBy>
  <cp:revision>11</cp:revision>
  <dcterms:created xsi:type="dcterms:W3CDTF">2022-04-23T15:50:10Z</dcterms:created>
  <dcterms:modified xsi:type="dcterms:W3CDTF">2022-07-18T14:56:27Z</dcterms:modified>
</cp:coreProperties>
</file>