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54" r:id="rId5"/>
    <p:sldId id="453" r:id="rId6"/>
    <p:sldId id="455" r:id="rId7"/>
    <p:sldId id="456" r:id="rId8"/>
    <p:sldId id="458" r:id="rId9"/>
    <p:sldId id="457" r:id="rId10"/>
    <p:sldId id="449" r:id="rId11"/>
    <p:sldId id="441" r:id="rId12"/>
    <p:sldId id="443" r:id="rId13"/>
    <p:sldId id="4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8C5896"/>
    <a:srgbClr val="7C6560"/>
    <a:srgbClr val="29282D"/>
    <a:srgbClr val="E288B6"/>
    <a:srgbClr val="D75078"/>
    <a:srgbClr val="B38F6A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4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项目目标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6570C60F-A5FF-48D5-B84D-98413DC0FDC6}"/>
              </a:ext>
            </a:extLst>
          </p:cNvPr>
          <p:cNvGrpSpPr/>
          <p:nvPr/>
        </p:nvGrpSpPr>
        <p:grpSpPr>
          <a:xfrm>
            <a:off x="607540" y="508841"/>
            <a:ext cx="11011691" cy="5830273"/>
            <a:chOff x="607540" y="508841"/>
            <a:chExt cx="11011691" cy="5830273"/>
          </a:xfrm>
        </p:grpSpPr>
        <p:cxnSp>
          <p:nvCxnSpPr>
            <p:cNvPr id="310" name="Connector: Elbow 309">
              <a:extLst>
                <a:ext uri="{FF2B5EF4-FFF2-40B4-BE49-F238E27FC236}">
                  <a16:creationId xmlns:a16="http://schemas.microsoft.com/office/drawing/2014/main" id="{789B6A55-1AEC-42BA-9A30-66A56EE9293F}"/>
                </a:ext>
              </a:extLst>
            </p:cNvPr>
            <p:cNvCxnSpPr>
              <a:stCxn id="282" idx="3"/>
              <a:endCxn id="284" idx="1"/>
            </p:cNvCxnSpPr>
            <p:nvPr/>
          </p:nvCxnSpPr>
          <p:spPr>
            <a:xfrm flipV="1">
              <a:off x="9317869" y="1381710"/>
              <a:ext cx="371395" cy="1040361"/>
            </a:xfrm>
            <a:prstGeom prst="bentConnector3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1" name="Connector: Elbow 300">
              <a:extLst>
                <a:ext uri="{FF2B5EF4-FFF2-40B4-BE49-F238E27FC236}">
                  <a16:creationId xmlns:a16="http://schemas.microsoft.com/office/drawing/2014/main" id="{2F9B2FE7-29BD-4253-82E7-A9AFEDBAA6A2}"/>
                </a:ext>
              </a:extLst>
            </p:cNvPr>
            <p:cNvCxnSpPr>
              <a:cxnSpLocks/>
              <a:stCxn id="284" idx="3"/>
              <a:endCxn id="283" idx="3"/>
            </p:cNvCxnSpPr>
            <p:nvPr/>
          </p:nvCxnSpPr>
          <p:spPr>
            <a:xfrm flipH="1">
              <a:off x="10601516" y="1381710"/>
              <a:ext cx="1" cy="1752783"/>
            </a:xfrm>
            <a:prstGeom prst="bent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A140A85F-0CFD-4685-8341-4B22B85F1307}"/>
                </a:ext>
              </a:extLst>
            </p:cNvPr>
            <p:cNvSpPr/>
            <p:nvPr/>
          </p:nvSpPr>
          <p:spPr>
            <a:xfrm>
              <a:off x="8130254" y="791492"/>
              <a:ext cx="3009501" cy="3669410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3BCC6E1-2061-4F6A-B52B-168732C568A3}"/>
                </a:ext>
              </a:extLst>
            </p:cNvPr>
            <p:cNvCxnSpPr>
              <a:cxnSpLocks/>
              <a:stCxn id="151" idx="0"/>
              <a:endCxn id="242" idx="2"/>
            </p:cNvCxnSpPr>
            <p:nvPr/>
          </p:nvCxnSpPr>
          <p:spPr>
            <a:xfrm flipV="1">
              <a:off x="4473199" y="4536130"/>
              <a:ext cx="1561224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384072-306A-4E3D-8E73-5ECBA44E6340}"/>
                </a:ext>
              </a:extLst>
            </p:cNvPr>
            <p:cNvCxnSpPr>
              <a:cxnSpLocks/>
              <a:stCxn id="160" idx="2"/>
              <a:endCxn id="242" idx="0"/>
            </p:cNvCxnSpPr>
            <p:nvPr/>
          </p:nvCxnSpPr>
          <p:spPr>
            <a:xfrm>
              <a:off x="4473199" y="4113401"/>
              <a:ext cx="1561224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081577-39AA-448C-9090-6FDB7579899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906690" y="4539337"/>
              <a:ext cx="349213" cy="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7056B63-38C5-4289-99D1-35E58C0D4632}"/>
                </a:ext>
              </a:extLst>
            </p:cNvPr>
            <p:cNvGrpSpPr/>
            <p:nvPr/>
          </p:nvGrpSpPr>
          <p:grpSpPr>
            <a:xfrm>
              <a:off x="727123" y="4139497"/>
              <a:ext cx="1435236" cy="1613280"/>
              <a:chOff x="1254529" y="1809030"/>
              <a:chExt cx="1435236" cy="161328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CA75FB-2E35-4604-861A-537E584E6828}"/>
                  </a:ext>
                </a:extLst>
              </p:cNvPr>
              <p:cNvGrpSpPr/>
              <p:nvPr/>
            </p:nvGrpSpPr>
            <p:grpSpPr>
              <a:xfrm>
                <a:off x="1521843" y="1809030"/>
                <a:ext cx="912253" cy="799680"/>
                <a:chOff x="2327713" y="2059940"/>
                <a:chExt cx="912253" cy="799680"/>
              </a:xfrm>
            </p:grpSpPr>
            <p:pic>
              <p:nvPicPr>
                <p:cNvPr id="13" name="Graphic 12" descr="Smiling face with no fill">
                  <a:extLst>
                    <a:ext uri="{FF2B5EF4-FFF2-40B4-BE49-F238E27FC236}">
                      <a16:creationId xmlns:a16="http://schemas.microsoft.com/office/drawing/2014/main" id="{6DCDC2F2-B5D0-4561-B6F0-64FADC131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7500" y="2123440"/>
                  <a:ext cx="672680" cy="672680"/>
                </a:xfrm>
                <a:prstGeom prst="rect">
                  <a:avLst/>
                </a:prstGeom>
              </p:spPr>
            </p:pic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88EE298-80D4-4D3E-A73B-6FEB452D4114}"/>
                    </a:ext>
                  </a:extLst>
                </p:cNvPr>
                <p:cNvSpPr/>
                <p:nvPr/>
              </p:nvSpPr>
              <p:spPr>
                <a:xfrm>
                  <a:off x="2327713" y="205994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F98DE82-DC33-48C4-AD97-7A31ACFF6C20}"/>
                  </a:ext>
                </a:extLst>
              </p:cNvPr>
              <p:cNvSpPr/>
              <p:nvPr/>
            </p:nvSpPr>
            <p:spPr>
              <a:xfrm>
                <a:off x="1714883" y="2754825"/>
                <a:ext cx="519716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用户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80B13C-8B96-48D9-A14F-54472102B8BE}"/>
                  </a:ext>
                </a:extLst>
              </p:cNvPr>
              <p:cNvSpPr txBox="1"/>
              <p:nvPr/>
            </p:nvSpPr>
            <p:spPr>
              <a:xfrm>
                <a:off x="1254529" y="3083756"/>
                <a:ext cx="14352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与终端交互，完成声纹识别、语声控制功能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1C9DEA-5C76-4846-827B-AAD0C1FD4F6B}"/>
                </a:ext>
              </a:extLst>
            </p:cNvPr>
            <p:cNvGrpSpPr/>
            <p:nvPr/>
          </p:nvGrpSpPr>
          <p:grpSpPr>
            <a:xfrm>
              <a:off x="607540" y="1502395"/>
              <a:ext cx="1650141" cy="1631726"/>
              <a:chOff x="1147077" y="4326878"/>
              <a:chExt cx="1650141" cy="163172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3843FC0-6C27-4768-9335-416C492409ED}"/>
                  </a:ext>
                </a:extLst>
              </p:cNvPr>
              <p:cNvGrpSpPr/>
              <p:nvPr/>
            </p:nvGrpSpPr>
            <p:grpSpPr>
              <a:xfrm>
                <a:off x="1521843" y="4326878"/>
                <a:ext cx="912253" cy="799680"/>
                <a:chOff x="1215752" y="4792910"/>
                <a:chExt cx="912253" cy="799680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9B71267-1881-421B-9A92-CB5C9E5B45C4}"/>
                    </a:ext>
                  </a:extLst>
                </p:cNvPr>
                <p:cNvSpPr/>
                <p:nvPr/>
              </p:nvSpPr>
              <p:spPr>
                <a:xfrm>
                  <a:off x="1215752" y="479291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DB55E2D-3844-4920-802C-F3BCF9DA89BD}"/>
                    </a:ext>
                  </a:extLst>
                </p:cNvPr>
                <p:cNvGrpSpPr/>
                <p:nvPr/>
              </p:nvGrpSpPr>
              <p:grpSpPr>
                <a:xfrm>
                  <a:off x="1309296" y="4939025"/>
                  <a:ext cx="721122" cy="530370"/>
                  <a:chOff x="1309296" y="4939025"/>
                  <a:chExt cx="721122" cy="530370"/>
                </a:xfrm>
              </p:grpSpPr>
              <p:pic>
                <p:nvPicPr>
                  <p:cNvPr id="64" name="Graphic 63" descr="Smiling face with no fill">
                    <a:extLst>
                      <a:ext uri="{FF2B5EF4-FFF2-40B4-BE49-F238E27FC236}">
                        <a16:creationId xmlns:a16="http://schemas.microsoft.com/office/drawing/2014/main" id="{A0D6C8D5-0462-47E0-8095-32646F01F0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9296" y="4939025"/>
                    <a:ext cx="530370" cy="53037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Key">
                    <a:extLst>
                      <a:ext uri="{FF2B5EF4-FFF2-40B4-BE49-F238E27FC236}">
                        <a16:creationId xmlns:a16="http://schemas.microsoft.com/office/drawing/2014/main" id="{2C43EDA6-7A98-4E98-9B22-ECB5EE65D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761318" y="5069660"/>
                    <a:ext cx="269100" cy="2691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B55AC18-B33D-426B-9D32-FAE448568385}"/>
                  </a:ext>
                </a:extLst>
              </p:cNvPr>
              <p:cNvSpPr/>
              <p:nvPr/>
            </p:nvSpPr>
            <p:spPr>
              <a:xfrm>
                <a:off x="1615387" y="5276983"/>
                <a:ext cx="719212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管理员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6805B2-EDE5-4C06-A65B-64F1D5569D68}"/>
                  </a:ext>
                </a:extLst>
              </p:cNvPr>
              <p:cNvSpPr txBox="1"/>
              <p:nvPr/>
            </p:nvSpPr>
            <p:spPr>
              <a:xfrm>
                <a:off x="1147077" y="5620050"/>
                <a:ext cx="1650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通过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管理平台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管理声纹识别记录、数据库等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E3E6C9-C065-4B08-A281-ED626CC2EB73}"/>
                </a:ext>
              </a:extLst>
            </p:cNvPr>
            <p:cNvGrpSpPr/>
            <p:nvPr/>
          </p:nvGrpSpPr>
          <p:grpSpPr>
            <a:xfrm>
              <a:off x="5752809" y="1502395"/>
              <a:ext cx="1435236" cy="1723550"/>
              <a:chOff x="4048786" y="4326878"/>
              <a:chExt cx="1435236" cy="172355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2EFFE1-EB6C-44FF-978D-039CB1104C38}"/>
                  </a:ext>
                </a:extLst>
              </p:cNvPr>
              <p:cNvGrpSpPr/>
              <p:nvPr/>
            </p:nvGrpSpPr>
            <p:grpSpPr>
              <a:xfrm>
                <a:off x="4305228" y="4326878"/>
                <a:ext cx="912253" cy="799680"/>
                <a:chOff x="4305228" y="4326878"/>
                <a:chExt cx="912253" cy="7996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27318D74-E997-47AA-BC9E-DAC794DBB1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59477" y="4480052"/>
                  <a:ext cx="603753" cy="522870"/>
                  <a:chOff x="5568088" y="4784436"/>
                  <a:chExt cx="672048" cy="582016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4FE9B2C9-18AC-4650-BBA9-30B1CE39B230}"/>
                      </a:ext>
                    </a:extLst>
                  </p:cNvPr>
                  <p:cNvSpPr/>
                  <p:nvPr/>
                </p:nvSpPr>
                <p:spPr>
                  <a:xfrm>
                    <a:off x="5568088" y="4784436"/>
                    <a:ext cx="672048" cy="582016"/>
                  </a:xfrm>
                  <a:custGeom>
                    <a:avLst/>
                    <a:gdLst>
                      <a:gd name="connsiteX0" fmla="*/ 413624 w 672048"/>
                      <a:gd name="connsiteY0" fmla="*/ 0 h 582016"/>
                      <a:gd name="connsiteX1" fmla="*/ 336022 w 672048"/>
                      <a:gd name="connsiteY1" fmla="*/ 134410 h 582016"/>
                      <a:gd name="connsiteX2" fmla="*/ 258422 w 672048"/>
                      <a:gd name="connsiteY2" fmla="*/ 0 h 582016"/>
                      <a:gd name="connsiteX3" fmla="*/ 0 w 672048"/>
                      <a:gd name="connsiteY3" fmla="*/ 0 h 582016"/>
                      <a:gd name="connsiteX4" fmla="*/ 336024 w 672048"/>
                      <a:gd name="connsiteY4" fmla="*/ 582017 h 582016"/>
                      <a:gd name="connsiteX5" fmla="*/ 672048 w 672048"/>
                      <a:gd name="connsiteY5" fmla="*/ 0 h 582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72048" h="582016">
                        <a:moveTo>
                          <a:pt x="413624" y="0"/>
                        </a:moveTo>
                        <a:lnTo>
                          <a:pt x="336022" y="134410"/>
                        </a:lnTo>
                        <a:lnTo>
                          <a:pt x="258422" y="0"/>
                        </a:lnTo>
                        <a:lnTo>
                          <a:pt x="0" y="0"/>
                        </a:lnTo>
                        <a:lnTo>
                          <a:pt x="336024" y="582017"/>
                        </a:lnTo>
                        <a:lnTo>
                          <a:pt x="672048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25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230319DA-60E9-4E76-9350-81B96557E217}"/>
                      </a:ext>
                    </a:extLst>
                  </p:cNvPr>
                  <p:cNvSpPr/>
                  <p:nvPr/>
                </p:nvSpPr>
                <p:spPr>
                  <a:xfrm>
                    <a:off x="5702498" y="4784436"/>
                    <a:ext cx="403227" cy="349202"/>
                  </a:xfrm>
                  <a:custGeom>
                    <a:avLst/>
                    <a:gdLst>
                      <a:gd name="connsiteX0" fmla="*/ 279214 w 403227"/>
                      <a:gd name="connsiteY0" fmla="*/ 0 h 349202"/>
                      <a:gd name="connsiteX1" fmla="*/ 201611 w 403227"/>
                      <a:gd name="connsiteY1" fmla="*/ 134410 h 349202"/>
                      <a:gd name="connsiteX2" fmla="*/ 124012 w 403227"/>
                      <a:gd name="connsiteY2" fmla="*/ 0 h 349202"/>
                      <a:gd name="connsiteX3" fmla="*/ 0 w 403227"/>
                      <a:gd name="connsiteY3" fmla="*/ 0 h 349202"/>
                      <a:gd name="connsiteX4" fmla="*/ 201614 w 403227"/>
                      <a:gd name="connsiteY4" fmla="*/ 349203 h 349202"/>
                      <a:gd name="connsiteX5" fmla="*/ 403228 w 403227"/>
                      <a:gd name="connsiteY5" fmla="*/ 0 h 349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3227" h="349202">
                        <a:moveTo>
                          <a:pt x="279214" y="0"/>
                        </a:moveTo>
                        <a:lnTo>
                          <a:pt x="201611" y="134410"/>
                        </a:lnTo>
                        <a:lnTo>
                          <a:pt x="124012" y="0"/>
                        </a:lnTo>
                        <a:lnTo>
                          <a:pt x="0" y="0"/>
                        </a:lnTo>
                        <a:lnTo>
                          <a:pt x="201614" y="349203"/>
                        </a:lnTo>
                        <a:lnTo>
                          <a:pt x="403228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 w="25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B1F4AA37-8CA7-4029-8D53-7FA422247C9D}"/>
                    </a:ext>
                  </a:extLst>
                </p:cNvPr>
                <p:cNvSpPr/>
                <p:nvPr/>
              </p:nvSpPr>
              <p:spPr>
                <a:xfrm>
                  <a:off x="4305228" y="4326878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F1800F-DCE0-4BE1-B6B3-B96F445CB854}"/>
                  </a:ext>
                </a:extLst>
              </p:cNvPr>
              <p:cNvSpPr txBox="1"/>
              <p:nvPr/>
            </p:nvSpPr>
            <p:spPr>
              <a:xfrm>
                <a:off x="4048786" y="5588763"/>
                <a:ext cx="1435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基于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Vue 3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、</a:t>
                </a:r>
                <a:r>
                  <a:rPr lang="en-US" altLang="zh-CN" sz="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Vite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2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、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Element UI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的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应用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为管理员提供平台管理服务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1E4E1F44-216E-4227-A19D-6223F7F39C23}"/>
                  </a:ext>
                </a:extLst>
              </p:cNvPr>
              <p:cNvSpPr/>
              <p:nvPr/>
            </p:nvSpPr>
            <p:spPr>
              <a:xfrm>
                <a:off x="4220217" y="5270950"/>
                <a:ext cx="1082274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管理平台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FBD517-C579-4D83-AA39-D358CB3DC237}"/>
                </a:ext>
              </a:extLst>
            </p:cNvPr>
            <p:cNvGrpSpPr/>
            <p:nvPr/>
          </p:nvGrpSpPr>
          <p:grpSpPr>
            <a:xfrm>
              <a:off x="3200348" y="1503519"/>
              <a:ext cx="1435236" cy="1630602"/>
              <a:chOff x="2668279" y="4328002"/>
              <a:chExt cx="1435236" cy="163060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263729F5-AB18-45C2-88B5-212F94A2A6CF}"/>
                  </a:ext>
                </a:extLst>
              </p:cNvPr>
              <p:cNvGrpSpPr/>
              <p:nvPr/>
            </p:nvGrpSpPr>
            <p:grpSpPr>
              <a:xfrm>
                <a:off x="2929775" y="4328002"/>
                <a:ext cx="912253" cy="799680"/>
                <a:chOff x="4851693" y="4658780"/>
                <a:chExt cx="912253" cy="799680"/>
              </a:xfrm>
            </p:grpSpPr>
            <p:pic>
              <p:nvPicPr>
                <p:cNvPr id="122" name="Graphic 121" descr="Monitor">
                  <a:extLst>
                    <a:ext uri="{FF2B5EF4-FFF2-40B4-BE49-F238E27FC236}">
                      <a16:creationId xmlns:a16="http://schemas.microsoft.com/office/drawing/2014/main" id="{A92CDFE3-663A-4ABD-8A83-8B8951F2A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1480" y="4722280"/>
                  <a:ext cx="672680" cy="672680"/>
                </a:xfrm>
                <a:prstGeom prst="rect">
                  <a:avLst/>
                </a:prstGeom>
              </p:spPr>
            </p:pic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2438AF19-BDC6-44B2-9C60-6B773855AD45}"/>
                    </a:ext>
                  </a:extLst>
                </p:cNvPr>
                <p:cNvSpPr/>
                <p:nvPr/>
              </p:nvSpPr>
              <p:spPr>
                <a:xfrm>
                  <a:off x="4851693" y="465878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5DED8E-1927-4FF8-BE01-A530210D1E83}"/>
                  </a:ext>
                </a:extLst>
              </p:cNvPr>
              <p:cNvSpPr txBox="1"/>
              <p:nvPr/>
            </p:nvSpPr>
            <p:spPr>
              <a:xfrm>
                <a:off x="2668279" y="5620050"/>
                <a:ext cx="14352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装有浏览器的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手机、平板电脑、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PC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等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1E42DB57-DA82-4677-882F-46F3C5CD95EA}"/>
                  </a:ext>
                </a:extLst>
              </p:cNvPr>
              <p:cNvSpPr/>
              <p:nvPr/>
            </p:nvSpPr>
            <p:spPr>
              <a:xfrm>
                <a:off x="2903633" y="5278107"/>
                <a:ext cx="964528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个人计算机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16215F1-56CC-4792-A9F8-BD470DA8A149}"/>
                </a:ext>
              </a:extLst>
            </p:cNvPr>
            <p:cNvGrpSpPr/>
            <p:nvPr/>
          </p:nvGrpSpPr>
          <p:grpSpPr>
            <a:xfrm>
              <a:off x="2123520" y="3563443"/>
              <a:ext cx="4623767" cy="2469561"/>
              <a:chOff x="4010852" y="1232976"/>
              <a:chExt cx="4623767" cy="2469561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66706AD-AB5E-4A2B-8705-CBC0D1CCE403}"/>
                  </a:ext>
                </a:extLst>
              </p:cNvPr>
              <p:cNvCxnSpPr>
                <a:cxnSpLocks/>
                <a:endCxn id="160" idx="1"/>
              </p:cNvCxnSpPr>
              <p:nvPr/>
            </p:nvCxnSpPr>
            <p:spPr>
              <a:xfrm>
                <a:off x="4460836" y="1634904"/>
                <a:ext cx="179962" cy="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6D3981-E35B-4CE1-AF50-BC2E4DF5B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003" y="2653881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84E680-F0AC-4226-BF60-583756C19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2698" y="2653881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4C62D73-2675-4BBE-BCA9-B80533C96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6265" y="2657102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5377322-2BDF-4FFB-A147-B45676D02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6117" y="2657102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F2B8973-C3A5-4684-9D3A-6D8CACA546BC}"/>
                  </a:ext>
                </a:extLst>
              </p:cNvPr>
              <p:cNvSpPr/>
              <p:nvPr/>
            </p:nvSpPr>
            <p:spPr>
              <a:xfrm>
                <a:off x="4010852" y="1394218"/>
                <a:ext cx="4279708" cy="2308319"/>
              </a:xfrm>
              <a:prstGeom prst="roundRect">
                <a:avLst>
                  <a:gd name="adj" fmla="val 4503"/>
                </a:avLst>
              </a:prstGeom>
              <a:noFill/>
              <a:ln w="12700">
                <a:solidFill>
                  <a:srgbClr val="6667AB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3D3855A9-F957-4B41-8DD0-AEED44BBB062}"/>
                  </a:ext>
                </a:extLst>
              </p:cNvPr>
              <p:cNvSpPr/>
              <p:nvPr/>
            </p:nvSpPr>
            <p:spPr>
              <a:xfrm>
                <a:off x="4165136" y="1474302"/>
                <a:ext cx="295700" cy="1179577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交互界面</a:t>
                </a: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36B0576-1916-4E6E-9175-F88475F8F7B6}"/>
                  </a:ext>
                </a:extLst>
              </p:cNvPr>
              <p:cNvCxnSpPr>
                <a:cxnSpLocks/>
                <a:stCxn id="140" idx="0"/>
                <a:endCxn id="146" idx="2"/>
              </p:cNvCxnSpPr>
              <p:nvPr/>
            </p:nvCxnSpPr>
            <p:spPr>
              <a:xfrm flipV="1">
                <a:off x="4995003" y="3099973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2123FF1-6B30-4C00-8824-FA1D81FF23EE}"/>
                  </a:ext>
                </a:extLst>
              </p:cNvPr>
              <p:cNvCxnSpPr>
                <a:cxnSpLocks/>
                <a:stCxn id="141" idx="0"/>
                <a:endCxn id="147" idx="2"/>
              </p:cNvCxnSpPr>
              <p:nvPr/>
            </p:nvCxnSpPr>
            <p:spPr>
              <a:xfrm flipV="1">
                <a:off x="5862698" y="3099973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7966F60-3FD7-479F-8CC3-03FE2B082EA9}"/>
                  </a:ext>
                </a:extLst>
              </p:cNvPr>
              <p:cNvCxnSpPr>
                <a:cxnSpLocks/>
                <a:stCxn id="142" idx="0"/>
                <a:endCxn id="148" idx="2"/>
              </p:cNvCxnSpPr>
              <p:nvPr/>
            </p:nvCxnSpPr>
            <p:spPr>
              <a:xfrm flipV="1">
                <a:off x="6776265" y="3103194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88E6D75-CAEE-4834-A0A5-1B6E47272DAE}"/>
                  </a:ext>
                </a:extLst>
              </p:cNvPr>
              <p:cNvCxnSpPr>
                <a:cxnSpLocks/>
                <a:stCxn id="143" idx="0"/>
                <a:endCxn id="149" idx="2"/>
              </p:cNvCxnSpPr>
              <p:nvPr/>
            </p:nvCxnSpPr>
            <p:spPr>
              <a:xfrm flipV="1">
                <a:off x="7686117" y="3103194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305E4ECC-E344-4A47-A222-CFA5B53AD05E}"/>
                  </a:ext>
                </a:extLst>
              </p:cNvPr>
              <p:cNvGrpSpPr/>
              <p:nvPr/>
            </p:nvGrpSpPr>
            <p:grpSpPr>
              <a:xfrm>
                <a:off x="4640798" y="2803911"/>
                <a:ext cx="3448515" cy="299283"/>
                <a:chOff x="3873516" y="2814937"/>
                <a:chExt cx="3170142" cy="255399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1AE38A1-2F35-4098-90F0-EA7542FEC15C}"/>
                    </a:ext>
                  </a:extLst>
                </p:cNvPr>
                <p:cNvSpPr/>
                <p:nvPr/>
              </p:nvSpPr>
              <p:spPr>
                <a:xfrm>
                  <a:off x="3873516" y="2814937"/>
                  <a:ext cx="651859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A0682897-0A76-4AC6-88B4-C191C4797E02}"/>
                    </a:ext>
                  </a:extLst>
                </p:cNvPr>
                <p:cNvSpPr/>
                <p:nvPr/>
              </p:nvSpPr>
              <p:spPr>
                <a:xfrm>
                  <a:off x="4625432" y="2814937"/>
                  <a:ext cx="743333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29881BE9-7428-4D2D-A8D0-870A445AD2FE}"/>
                    </a:ext>
                  </a:extLst>
                </p:cNvPr>
                <p:cNvSpPr/>
                <p:nvPr/>
              </p:nvSpPr>
              <p:spPr>
                <a:xfrm>
                  <a:off x="5466588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B5C1C45A-E023-4379-95DB-9FE12DC943EB}"/>
                    </a:ext>
                  </a:extLst>
                </p:cNvPr>
                <p:cNvSpPr/>
                <p:nvPr/>
              </p:nvSpPr>
              <p:spPr>
                <a:xfrm>
                  <a:off x="6302994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F1A6B47-1D15-4D6E-B7AD-C7C584AC9C57}"/>
                  </a:ext>
                </a:extLst>
              </p:cNvPr>
              <p:cNvGrpSpPr/>
              <p:nvPr/>
            </p:nvGrpSpPr>
            <p:grpSpPr>
              <a:xfrm>
                <a:off x="4640453" y="3250003"/>
                <a:ext cx="3448515" cy="299283"/>
                <a:chOff x="3873516" y="2814937"/>
                <a:chExt cx="3170142" cy="255399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F40FCF09-4F6C-416C-A45E-BC6327A21915}"/>
                    </a:ext>
                  </a:extLst>
                </p:cNvPr>
                <p:cNvSpPr/>
                <p:nvPr/>
              </p:nvSpPr>
              <p:spPr>
                <a:xfrm>
                  <a:off x="3873516" y="2814937"/>
                  <a:ext cx="651859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LCD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5344012D-889D-437F-9D02-F0871FB8CB49}"/>
                    </a:ext>
                  </a:extLst>
                </p:cNvPr>
                <p:cNvSpPr/>
                <p:nvPr/>
              </p:nvSpPr>
              <p:spPr>
                <a:xfrm>
                  <a:off x="4625432" y="2814937"/>
                  <a:ext cx="743333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红外</a:t>
                  </a: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973D4577-CBC4-4EF1-85FF-84547F5F87A3}"/>
                    </a:ext>
                  </a:extLst>
                </p:cNvPr>
                <p:cNvSpPr/>
                <p:nvPr/>
              </p:nvSpPr>
              <p:spPr>
                <a:xfrm>
                  <a:off x="5466588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麦克风</a:t>
                  </a: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3A17E89B-09FB-4158-93DE-4CAB19D09020}"/>
                    </a:ext>
                  </a:extLst>
                </p:cNvPr>
                <p:cNvSpPr/>
                <p:nvPr/>
              </p:nvSpPr>
              <p:spPr>
                <a:xfrm>
                  <a:off x="6302994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扬声器</a:t>
                  </a:r>
                </a:p>
              </p:txBody>
            </p:sp>
          </p:grp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24235FAD-EB01-4A1B-A664-6559CD764E36}"/>
                  </a:ext>
                </a:extLst>
              </p:cNvPr>
              <p:cNvSpPr/>
              <p:nvPr/>
            </p:nvSpPr>
            <p:spPr>
              <a:xfrm>
                <a:off x="4153331" y="2803911"/>
                <a:ext cx="295700" cy="742154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外设</a:t>
                </a: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3200E27-65AB-4B3B-8DC5-BAC1752418FF}"/>
                  </a:ext>
                </a:extLst>
              </p:cNvPr>
              <p:cNvCxnSpPr>
                <a:cxnSpLocks/>
                <a:stCxn id="156" idx="2"/>
                <a:endCxn id="151" idx="0"/>
              </p:cNvCxnSpPr>
              <p:nvPr/>
            </p:nvCxnSpPr>
            <p:spPr>
              <a:xfrm>
                <a:off x="4948174" y="2205663"/>
                <a:ext cx="1412357" cy="15730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BEAA26B-F232-4AB6-8355-F458A5327913}"/>
                  </a:ext>
                </a:extLst>
              </p:cNvPr>
              <p:cNvCxnSpPr>
                <a:cxnSpLocks/>
                <a:stCxn id="157" idx="2"/>
                <a:endCxn id="151" idx="0"/>
              </p:cNvCxnSpPr>
              <p:nvPr/>
            </p:nvCxnSpPr>
            <p:spPr>
              <a:xfrm>
                <a:off x="5762896" y="2205663"/>
                <a:ext cx="597635" cy="15730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56C7A03-D6D7-4700-94E1-D062BD6724F5}"/>
                  </a:ext>
                </a:extLst>
              </p:cNvPr>
              <p:cNvCxnSpPr>
                <a:cxnSpLocks/>
                <a:stCxn id="151" idx="0"/>
                <a:endCxn id="158" idx="2"/>
              </p:cNvCxnSpPr>
              <p:nvPr/>
            </p:nvCxnSpPr>
            <p:spPr>
              <a:xfrm flipV="1">
                <a:off x="6360531" y="2208884"/>
                <a:ext cx="263205" cy="154086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6ACB7D7-A762-416F-8480-6835F10502DD}"/>
                  </a:ext>
                </a:extLst>
              </p:cNvPr>
              <p:cNvCxnSpPr>
                <a:cxnSpLocks/>
                <a:stCxn id="151" idx="0"/>
                <a:endCxn id="159" idx="2"/>
              </p:cNvCxnSpPr>
              <p:nvPr/>
            </p:nvCxnSpPr>
            <p:spPr>
              <a:xfrm flipV="1">
                <a:off x="6360531" y="2208884"/>
                <a:ext cx="1023391" cy="154086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36519F0-08BB-4150-A976-3AEBEA09879D}"/>
                  </a:ext>
                </a:extLst>
              </p:cNvPr>
              <p:cNvSpPr/>
              <p:nvPr/>
            </p:nvSpPr>
            <p:spPr>
              <a:xfrm>
                <a:off x="4640798" y="2362970"/>
                <a:ext cx="3439466" cy="296061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嵌入式平台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57AC70F-A884-43AC-9BD9-4AACDF932A01}"/>
                  </a:ext>
                </a:extLst>
              </p:cNvPr>
              <p:cNvCxnSpPr>
                <a:cxnSpLocks/>
                <a:stCxn id="156" idx="0"/>
                <a:endCxn id="160" idx="2"/>
              </p:cNvCxnSpPr>
              <p:nvPr/>
            </p:nvCxnSpPr>
            <p:spPr>
              <a:xfrm flipV="1">
                <a:off x="4948174" y="1782934"/>
                <a:ext cx="1412357" cy="12666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A4EE70A-3C35-4D50-A5F7-C8A720F4F9A9}"/>
                  </a:ext>
                </a:extLst>
              </p:cNvPr>
              <p:cNvCxnSpPr>
                <a:cxnSpLocks/>
                <a:stCxn id="157" idx="0"/>
                <a:endCxn id="160" idx="2"/>
              </p:cNvCxnSpPr>
              <p:nvPr/>
            </p:nvCxnSpPr>
            <p:spPr>
              <a:xfrm flipV="1">
                <a:off x="5762896" y="1782934"/>
                <a:ext cx="597635" cy="12666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38879E3-448C-4299-A2DB-0533724D12E9}"/>
                  </a:ext>
                </a:extLst>
              </p:cNvPr>
              <p:cNvCxnSpPr>
                <a:cxnSpLocks/>
                <a:stCxn id="160" idx="2"/>
                <a:endCxn id="158" idx="0"/>
              </p:cNvCxnSpPr>
              <p:nvPr/>
            </p:nvCxnSpPr>
            <p:spPr>
              <a:xfrm>
                <a:off x="6360531" y="1782934"/>
                <a:ext cx="263205" cy="129888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B894374-9A0D-4189-BD50-C09041740BFC}"/>
                  </a:ext>
                </a:extLst>
              </p:cNvPr>
              <p:cNvCxnSpPr>
                <a:cxnSpLocks/>
                <a:stCxn id="160" idx="2"/>
                <a:endCxn id="159" idx="0"/>
              </p:cNvCxnSpPr>
              <p:nvPr/>
            </p:nvCxnSpPr>
            <p:spPr>
              <a:xfrm>
                <a:off x="6360531" y="1782934"/>
                <a:ext cx="1023391" cy="129888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3DBD5F2-0E23-4BD5-9E38-9BD4D93DE525}"/>
                  </a:ext>
                </a:extLst>
              </p:cNvPr>
              <p:cNvSpPr/>
              <p:nvPr/>
            </p:nvSpPr>
            <p:spPr>
              <a:xfrm>
                <a:off x="4640798" y="1486873"/>
                <a:ext cx="3439466" cy="296061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操作系统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DF9776E-707F-42FF-9C2F-B47CC311A56A}"/>
                  </a:ext>
                </a:extLst>
              </p:cNvPr>
              <p:cNvGrpSpPr/>
              <p:nvPr/>
            </p:nvGrpSpPr>
            <p:grpSpPr>
              <a:xfrm>
                <a:off x="4640454" y="1909601"/>
                <a:ext cx="3439809" cy="299283"/>
                <a:chOff x="3873517" y="2814937"/>
                <a:chExt cx="3162139" cy="255399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1E9372FA-D79F-4570-9F44-401FDE2BE3E4}"/>
                    </a:ext>
                  </a:extLst>
                </p:cNvPr>
                <p:cNvSpPr/>
                <p:nvPr/>
              </p:nvSpPr>
              <p:spPr>
                <a:xfrm>
                  <a:off x="3873517" y="2814937"/>
                  <a:ext cx="565760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特征提取</a:t>
                  </a: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361D4B1-04D3-4F45-82C1-E43536E07875}"/>
                    </a:ext>
                  </a:extLst>
                </p:cNvPr>
                <p:cNvSpPr/>
                <p:nvPr/>
              </p:nvSpPr>
              <p:spPr>
                <a:xfrm>
                  <a:off x="4535021" y="2814937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欺骗语音检测</a:t>
                  </a: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81377F45-85F0-46DF-803A-C866413AD204}"/>
                    </a:ext>
                  </a:extLst>
                </p:cNvPr>
                <p:cNvSpPr/>
                <p:nvPr/>
              </p:nvSpPr>
              <p:spPr>
                <a:xfrm>
                  <a:off x="5368766" y="2817686"/>
                  <a:ext cx="655875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说话人辨认</a:t>
                  </a:r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26DDDE7A-EA6E-40AD-A957-E329AE11B772}"/>
                    </a:ext>
                  </a:extLst>
                </p:cNvPr>
                <p:cNvSpPr/>
                <p:nvPr/>
              </p:nvSpPr>
              <p:spPr>
                <a:xfrm>
                  <a:off x="6117723" y="2817686"/>
                  <a:ext cx="55560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环境检测</a:t>
                  </a:r>
                </a:p>
              </p:txBody>
            </p:sp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94223718-8510-434B-AE6C-CC8456D1FCDE}"/>
                    </a:ext>
                  </a:extLst>
                </p:cNvPr>
                <p:cNvSpPr/>
                <p:nvPr/>
              </p:nvSpPr>
              <p:spPr>
                <a:xfrm>
                  <a:off x="6744229" y="2814937"/>
                  <a:ext cx="291427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…</a:t>
                  </a:r>
                  <a:endPara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4FF48299-E2A7-4CF9-96C0-FBF2CF5EB258}"/>
                  </a:ext>
                </a:extLst>
              </p:cNvPr>
              <p:cNvSpPr/>
              <p:nvPr/>
            </p:nvSpPr>
            <p:spPr>
              <a:xfrm>
                <a:off x="7402122" y="1232976"/>
                <a:ext cx="1232497" cy="322483"/>
              </a:xfrm>
              <a:prstGeom prst="parallelogram">
                <a:avLst/>
              </a:prstGeom>
              <a:gradFill>
                <a:gsLst>
                  <a:gs pos="100000">
                    <a:schemeClr val="accent5">
                      <a:lumMod val="75000"/>
                      <a:alpha val="94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声纹识别终端</a:t>
                </a:r>
              </a:p>
            </p:txBody>
          </p: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F5F4CE7-A739-4E1A-B05F-C0F00B485FC1}"/>
                </a:ext>
              </a:extLst>
            </p:cNvPr>
            <p:cNvCxnSpPr>
              <a:cxnSpLocks/>
              <a:stCxn id="62" idx="3"/>
              <a:endCxn id="123" idx="1"/>
            </p:cNvCxnSpPr>
            <p:nvPr/>
          </p:nvCxnSpPr>
          <p:spPr>
            <a:xfrm>
              <a:off x="1894559" y="1902235"/>
              <a:ext cx="1567285" cy="1124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D8FFACD-F6A8-411A-8ECB-8F940FAE231E}"/>
                </a:ext>
              </a:extLst>
            </p:cNvPr>
            <p:cNvCxnSpPr>
              <a:cxnSpLocks/>
              <a:stCxn id="123" idx="3"/>
              <a:endCxn id="115" idx="1"/>
            </p:cNvCxnSpPr>
            <p:nvPr/>
          </p:nvCxnSpPr>
          <p:spPr>
            <a:xfrm flipV="1">
              <a:off x="4374097" y="1902235"/>
              <a:ext cx="1635154" cy="1124"/>
            </a:xfrm>
            <a:prstGeom prst="lin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9456C6-4D23-4D70-BFBF-E0FF2BB524DD}"/>
                </a:ext>
              </a:extLst>
            </p:cNvPr>
            <p:cNvSpPr txBox="1"/>
            <p:nvPr/>
          </p:nvSpPr>
          <p:spPr>
            <a:xfrm>
              <a:off x="2114099" y="6123670"/>
              <a:ext cx="4305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声纹识别终端基于指定平台构建，与外设协同工作，实现声纹识别、语声控制等主要功能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B3B689E-655A-43F1-8A5C-2C09D4E57474}"/>
                </a:ext>
              </a:extLst>
            </p:cNvPr>
            <p:cNvSpPr txBox="1"/>
            <p:nvPr/>
          </p:nvSpPr>
          <p:spPr>
            <a:xfrm>
              <a:off x="4871225" y="1940523"/>
              <a:ext cx="640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Browser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252" name="Graphic 251">
              <a:extLst>
                <a:ext uri="{FF2B5EF4-FFF2-40B4-BE49-F238E27FC236}">
                  <a16:creationId xmlns:a16="http://schemas.microsoft.com/office/drawing/2014/main" id="{67826D4F-CB09-4A1D-8C57-147C19EDC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51592" y="1515487"/>
              <a:ext cx="280163" cy="280163"/>
            </a:xfrm>
            <a:prstGeom prst="rect">
              <a:avLst/>
            </a:prstGeom>
          </p:spPr>
        </p:pic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584461B-F27C-4232-95CA-8FDF781CA88F}"/>
                </a:ext>
              </a:extLst>
            </p:cNvPr>
            <p:cNvGrpSpPr/>
            <p:nvPr/>
          </p:nvGrpSpPr>
          <p:grpSpPr>
            <a:xfrm>
              <a:off x="8405616" y="2022231"/>
              <a:ext cx="912253" cy="799680"/>
              <a:chOff x="9038736" y="3118097"/>
              <a:chExt cx="912253" cy="799680"/>
            </a:xfrm>
          </p:grpSpPr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7AF4752A-5A33-45BF-A08A-4C1006F5D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156534" y="3174988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28744AC4-E92E-4B00-85E4-5B70151BFD3C}"/>
                  </a:ext>
                </a:extLst>
              </p:cNvPr>
              <p:cNvSpPr/>
              <p:nvPr/>
            </p:nvSpPr>
            <p:spPr>
              <a:xfrm>
                <a:off x="9038736" y="3118097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53A6BFA-B32F-46C6-9B50-6A1E23BD6F7C}"/>
                </a:ext>
              </a:extLst>
            </p:cNvPr>
            <p:cNvGrpSpPr/>
            <p:nvPr/>
          </p:nvGrpSpPr>
          <p:grpSpPr>
            <a:xfrm>
              <a:off x="9689263" y="2734653"/>
              <a:ext cx="912253" cy="799680"/>
              <a:chOff x="9125322" y="4772004"/>
              <a:chExt cx="912253" cy="79968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86C844B-22BA-47B1-8F5F-BB001015F16E}"/>
                  </a:ext>
                </a:extLst>
              </p:cNvPr>
              <p:cNvGrpSpPr/>
              <p:nvPr/>
            </p:nvGrpSpPr>
            <p:grpSpPr>
              <a:xfrm>
                <a:off x="9293869" y="4963074"/>
                <a:ext cx="575157" cy="449693"/>
                <a:chOff x="9132817" y="2667725"/>
                <a:chExt cx="575157" cy="449693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FD56DFCD-0CFA-4FDD-9AE3-3AE6281256F1}"/>
                    </a:ext>
                  </a:extLst>
                </p:cNvPr>
                <p:cNvSpPr/>
                <p:nvPr/>
              </p:nvSpPr>
              <p:spPr>
                <a:xfrm>
                  <a:off x="9511725" y="2864723"/>
                  <a:ext cx="196249" cy="252695"/>
                </a:xfrm>
                <a:custGeom>
                  <a:avLst/>
                  <a:gdLst>
                    <a:gd name="connsiteX0" fmla="*/ 196249 w 196249"/>
                    <a:gd name="connsiteY0" fmla="*/ 248467 h 252695"/>
                    <a:gd name="connsiteX1" fmla="*/ 192020 w 196249"/>
                    <a:gd name="connsiteY1" fmla="*/ 242828 h 252695"/>
                    <a:gd name="connsiteX2" fmla="*/ 177923 w 196249"/>
                    <a:gd name="connsiteY2" fmla="*/ 224501 h 252695"/>
                    <a:gd name="connsiteX3" fmla="*/ 162417 w 196249"/>
                    <a:gd name="connsiteY3" fmla="*/ 208995 h 252695"/>
                    <a:gd name="connsiteX4" fmla="*/ 172284 w 196249"/>
                    <a:gd name="connsiteY4" fmla="*/ 207585 h 252695"/>
                    <a:gd name="connsiteX5" fmla="*/ 187791 w 196249"/>
                    <a:gd name="connsiteY5" fmla="*/ 206176 h 252695"/>
                    <a:gd name="connsiteX6" fmla="*/ 194840 w 196249"/>
                    <a:gd name="connsiteY6" fmla="*/ 204766 h 252695"/>
                    <a:gd name="connsiteX7" fmla="*/ 194840 w 196249"/>
                    <a:gd name="connsiteY7" fmla="*/ 203356 h 252695"/>
                    <a:gd name="connsiteX8" fmla="*/ 187791 w 196249"/>
                    <a:gd name="connsiteY8" fmla="*/ 193488 h 252695"/>
                    <a:gd name="connsiteX9" fmla="*/ 165236 w 196249"/>
                    <a:gd name="connsiteY9" fmla="*/ 170933 h 252695"/>
                    <a:gd name="connsiteX10" fmla="*/ 151139 w 196249"/>
                    <a:gd name="connsiteY10" fmla="*/ 161065 h 252695"/>
                    <a:gd name="connsiteX11" fmla="*/ 145500 w 196249"/>
                    <a:gd name="connsiteY11" fmla="*/ 156836 h 252695"/>
                    <a:gd name="connsiteX12" fmla="*/ 141271 w 196249"/>
                    <a:gd name="connsiteY12" fmla="*/ 144149 h 252695"/>
                    <a:gd name="connsiteX13" fmla="*/ 131403 w 196249"/>
                    <a:gd name="connsiteY13" fmla="*/ 114545 h 252695"/>
                    <a:gd name="connsiteX14" fmla="*/ 125764 w 196249"/>
                    <a:gd name="connsiteY14" fmla="*/ 94809 h 252695"/>
                    <a:gd name="connsiteX15" fmla="*/ 73605 w 196249"/>
                    <a:gd name="connsiteY15" fmla="*/ 28553 h 252695"/>
                    <a:gd name="connsiteX16" fmla="*/ 55280 w 196249"/>
                    <a:gd name="connsiteY16" fmla="*/ 20095 h 252695"/>
                    <a:gd name="connsiteX17" fmla="*/ 44002 w 196249"/>
                    <a:gd name="connsiteY17" fmla="*/ 18686 h 252695"/>
                    <a:gd name="connsiteX18" fmla="*/ 38363 w 196249"/>
                    <a:gd name="connsiteY18" fmla="*/ 13046 h 252695"/>
                    <a:gd name="connsiteX19" fmla="*/ 14398 w 196249"/>
                    <a:gd name="connsiteY19" fmla="*/ 359 h 252695"/>
                    <a:gd name="connsiteX20" fmla="*/ 1711 w 196249"/>
                    <a:gd name="connsiteY20" fmla="*/ 7408 h 252695"/>
                    <a:gd name="connsiteX21" fmla="*/ 8759 w 196249"/>
                    <a:gd name="connsiteY21" fmla="*/ 34192 h 252695"/>
                    <a:gd name="connsiteX22" fmla="*/ 14398 w 196249"/>
                    <a:gd name="connsiteY22" fmla="*/ 46879 h 252695"/>
                    <a:gd name="connsiteX23" fmla="*/ 15807 w 196249"/>
                    <a:gd name="connsiteY23" fmla="*/ 55337 h 252695"/>
                    <a:gd name="connsiteX24" fmla="*/ 21447 w 196249"/>
                    <a:gd name="connsiteY24" fmla="*/ 77893 h 252695"/>
                    <a:gd name="connsiteX25" fmla="*/ 25676 w 196249"/>
                    <a:gd name="connsiteY25" fmla="*/ 87761 h 252695"/>
                    <a:gd name="connsiteX26" fmla="*/ 28495 w 196249"/>
                    <a:gd name="connsiteY26" fmla="*/ 93399 h 252695"/>
                    <a:gd name="connsiteX27" fmla="*/ 24266 w 196249"/>
                    <a:gd name="connsiteY27" fmla="*/ 104677 h 252695"/>
                    <a:gd name="connsiteX28" fmla="*/ 22856 w 196249"/>
                    <a:gd name="connsiteY28" fmla="*/ 159655 h 252695"/>
                    <a:gd name="connsiteX29" fmla="*/ 36953 w 196249"/>
                    <a:gd name="connsiteY29" fmla="*/ 170933 h 252695"/>
                    <a:gd name="connsiteX30" fmla="*/ 46821 w 196249"/>
                    <a:gd name="connsiteY30" fmla="*/ 151197 h 252695"/>
                    <a:gd name="connsiteX31" fmla="*/ 48231 w 196249"/>
                    <a:gd name="connsiteY31" fmla="*/ 146968 h 252695"/>
                    <a:gd name="connsiteX32" fmla="*/ 52460 w 196249"/>
                    <a:gd name="connsiteY32" fmla="*/ 161065 h 252695"/>
                    <a:gd name="connsiteX33" fmla="*/ 69376 w 196249"/>
                    <a:gd name="connsiteY33" fmla="*/ 185030 h 252695"/>
                    <a:gd name="connsiteX34" fmla="*/ 79244 w 196249"/>
                    <a:gd name="connsiteY34" fmla="*/ 196308 h 252695"/>
                    <a:gd name="connsiteX35" fmla="*/ 134222 w 196249"/>
                    <a:gd name="connsiteY35" fmla="*/ 228731 h 252695"/>
                    <a:gd name="connsiteX36" fmla="*/ 165236 w 196249"/>
                    <a:gd name="connsiteY36" fmla="*/ 242828 h 252695"/>
                    <a:gd name="connsiteX37" fmla="*/ 194840 w 196249"/>
                    <a:gd name="connsiteY37" fmla="*/ 252696 h 252695"/>
                    <a:gd name="connsiteX38" fmla="*/ 196249 w 196249"/>
                    <a:gd name="connsiteY38" fmla="*/ 248467 h 252695"/>
                    <a:gd name="connsiteX39" fmla="*/ 49640 w 196249"/>
                    <a:gd name="connsiteY39" fmla="*/ 53928 h 252695"/>
                    <a:gd name="connsiteX40" fmla="*/ 42592 w 196249"/>
                    <a:gd name="connsiteY40" fmla="*/ 37012 h 252695"/>
                    <a:gd name="connsiteX41" fmla="*/ 49640 w 196249"/>
                    <a:gd name="connsiteY41" fmla="*/ 29963 h 252695"/>
                    <a:gd name="connsiteX42" fmla="*/ 51050 w 196249"/>
                    <a:gd name="connsiteY42" fmla="*/ 29963 h 252695"/>
                    <a:gd name="connsiteX43" fmla="*/ 56689 w 196249"/>
                    <a:gd name="connsiteY43" fmla="*/ 34192 h 252695"/>
                    <a:gd name="connsiteX44" fmla="*/ 58098 w 196249"/>
                    <a:gd name="connsiteY44" fmla="*/ 37012 h 252695"/>
                    <a:gd name="connsiteX45" fmla="*/ 49640 w 196249"/>
                    <a:gd name="connsiteY45" fmla="*/ 53928 h 25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96249" h="252695">
                      <a:moveTo>
                        <a:pt x="196249" y="248467"/>
                      </a:moveTo>
                      <a:lnTo>
                        <a:pt x="192020" y="242828"/>
                      </a:lnTo>
                      <a:cubicBezTo>
                        <a:pt x="187791" y="235779"/>
                        <a:pt x="183562" y="230141"/>
                        <a:pt x="177923" y="224501"/>
                      </a:cubicBezTo>
                      <a:cubicBezTo>
                        <a:pt x="173694" y="220272"/>
                        <a:pt x="163826" y="214634"/>
                        <a:pt x="162417" y="208995"/>
                      </a:cubicBezTo>
                      <a:cubicBezTo>
                        <a:pt x="166646" y="208995"/>
                        <a:pt x="169465" y="208995"/>
                        <a:pt x="172284" y="207585"/>
                      </a:cubicBezTo>
                      <a:cubicBezTo>
                        <a:pt x="177923" y="206176"/>
                        <a:pt x="182153" y="207585"/>
                        <a:pt x="187791" y="206176"/>
                      </a:cubicBezTo>
                      <a:cubicBezTo>
                        <a:pt x="190611" y="206176"/>
                        <a:pt x="192020" y="204766"/>
                        <a:pt x="194840" y="204766"/>
                      </a:cubicBezTo>
                      <a:lnTo>
                        <a:pt x="194840" y="203356"/>
                      </a:lnTo>
                      <a:cubicBezTo>
                        <a:pt x="192020" y="200537"/>
                        <a:pt x="190611" y="196308"/>
                        <a:pt x="187791" y="193488"/>
                      </a:cubicBezTo>
                      <a:cubicBezTo>
                        <a:pt x="180742" y="185030"/>
                        <a:pt x="173694" y="177981"/>
                        <a:pt x="165236" y="170933"/>
                      </a:cubicBezTo>
                      <a:cubicBezTo>
                        <a:pt x="161007" y="166704"/>
                        <a:pt x="155368" y="163885"/>
                        <a:pt x="151139" y="161065"/>
                      </a:cubicBezTo>
                      <a:cubicBezTo>
                        <a:pt x="149729" y="159655"/>
                        <a:pt x="146910" y="159655"/>
                        <a:pt x="145500" y="156836"/>
                      </a:cubicBezTo>
                      <a:cubicBezTo>
                        <a:pt x="144091" y="152607"/>
                        <a:pt x="141271" y="148378"/>
                        <a:pt x="141271" y="144149"/>
                      </a:cubicBezTo>
                      <a:cubicBezTo>
                        <a:pt x="138451" y="134281"/>
                        <a:pt x="134222" y="124413"/>
                        <a:pt x="131403" y="114545"/>
                      </a:cubicBezTo>
                      <a:cubicBezTo>
                        <a:pt x="129993" y="107497"/>
                        <a:pt x="128584" y="101858"/>
                        <a:pt x="125764" y="94809"/>
                      </a:cubicBezTo>
                      <a:cubicBezTo>
                        <a:pt x="114487" y="68025"/>
                        <a:pt x="97571" y="45470"/>
                        <a:pt x="73605" y="28553"/>
                      </a:cubicBezTo>
                      <a:cubicBezTo>
                        <a:pt x="67967" y="24324"/>
                        <a:pt x="62328" y="21505"/>
                        <a:pt x="55280" y="20095"/>
                      </a:cubicBezTo>
                      <a:cubicBezTo>
                        <a:pt x="51050" y="20095"/>
                        <a:pt x="48231" y="18686"/>
                        <a:pt x="44002" y="18686"/>
                      </a:cubicBezTo>
                      <a:cubicBezTo>
                        <a:pt x="41182" y="17276"/>
                        <a:pt x="39773" y="14457"/>
                        <a:pt x="38363" y="13046"/>
                      </a:cubicBezTo>
                      <a:cubicBezTo>
                        <a:pt x="31314" y="7408"/>
                        <a:pt x="22856" y="3179"/>
                        <a:pt x="14398" y="359"/>
                      </a:cubicBezTo>
                      <a:cubicBezTo>
                        <a:pt x="8759" y="-1050"/>
                        <a:pt x="3120" y="1769"/>
                        <a:pt x="1711" y="7408"/>
                      </a:cubicBezTo>
                      <a:cubicBezTo>
                        <a:pt x="-3928" y="17276"/>
                        <a:pt x="5940" y="28553"/>
                        <a:pt x="8759" y="34192"/>
                      </a:cubicBezTo>
                      <a:cubicBezTo>
                        <a:pt x="11578" y="38421"/>
                        <a:pt x="12989" y="42650"/>
                        <a:pt x="14398" y="46879"/>
                      </a:cubicBezTo>
                      <a:cubicBezTo>
                        <a:pt x="15807" y="49699"/>
                        <a:pt x="15807" y="52518"/>
                        <a:pt x="15807" y="55337"/>
                      </a:cubicBezTo>
                      <a:cubicBezTo>
                        <a:pt x="17218" y="62386"/>
                        <a:pt x="18627" y="70844"/>
                        <a:pt x="21447" y="77893"/>
                      </a:cubicBezTo>
                      <a:cubicBezTo>
                        <a:pt x="22856" y="82122"/>
                        <a:pt x="24266" y="84941"/>
                        <a:pt x="25676" y="87761"/>
                      </a:cubicBezTo>
                      <a:cubicBezTo>
                        <a:pt x="27085" y="89170"/>
                        <a:pt x="28495" y="91990"/>
                        <a:pt x="28495" y="93399"/>
                      </a:cubicBezTo>
                      <a:cubicBezTo>
                        <a:pt x="27085" y="97628"/>
                        <a:pt x="24266" y="100448"/>
                        <a:pt x="24266" y="104677"/>
                      </a:cubicBezTo>
                      <a:cubicBezTo>
                        <a:pt x="17218" y="121594"/>
                        <a:pt x="17218" y="141330"/>
                        <a:pt x="22856" y="159655"/>
                      </a:cubicBezTo>
                      <a:cubicBezTo>
                        <a:pt x="24266" y="163885"/>
                        <a:pt x="29905" y="173752"/>
                        <a:pt x="36953" y="170933"/>
                      </a:cubicBezTo>
                      <a:cubicBezTo>
                        <a:pt x="44002" y="168114"/>
                        <a:pt x="44002" y="159655"/>
                        <a:pt x="46821" y="151197"/>
                      </a:cubicBezTo>
                      <a:cubicBezTo>
                        <a:pt x="46821" y="149788"/>
                        <a:pt x="48231" y="148378"/>
                        <a:pt x="48231" y="146968"/>
                      </a:cubicBezTo>
                      <a:cubicBezTo>
                        <a:pt x="49640" y="151197"/>
                        <a:pt x="51050" y="156836"/>
                        <a:pt x="52460" y="161065"/>
                      </a:cubicBezTo>
                      <a:cubicBezTo>
                        <a:pt x="56689" y="169523"/>
                        <a:pt x="62328" y="177981"/>
                        <a:pt x="69376" y="185030"/>
                      </a:cubicBezTo>
                      <a:cubicBezTo>
                        <a:pt x="72196" y="189259"/>
                        <a:pt x="76425" y="192079"/>
                        <a:pt x="79244" y="196308"/>
                      </a:cubicBezTo>
                      <a:cubicBezTo>
                        <a:pt x="86293" y="201946"/>
                        <a:pt x="82064" y="203356"/>
                        <a:pt x="134222" y="228731"/>
                      </a:cubicBezTo>
                      <a:cubicBezTo>
                        <a:pt x="134222" y="228731"/>
                        <a:pt x="155368" y="238599"/>
                        <a:pt x="165236" y="242828"/>
                      </a:cubicBezTo>
                      <a:cubicBezTo>
                        <a:pt x="175104" y="247057"/>
                        <a:pt x="184971" y="249876"/>
                        <a:pt x="194840" y="252696"/>
                      </a:cubicBezTo>
                      <a:cubicBezTo>
                        <a:pt x="196249" y="252696"/>
                        <a:pt x="196249" y="249876"/>
                        <a:pt x="196249" y="248467"/>
                      </a:cubicBezTo>
                      <a:close/>
                      <a:moveTo>
                        <a:pt x="49640" y="53928"/>
                      </a:moveTo>
                      <a:cubicBezTo>
                        <a:pt x="48231" y="48289"/>
                        <a:pt x="45411" y="41241"/>
                        <a:pt x="42592" y="37012"/>
                      </a:cubicBezTo>
                      <a:cubicBezTo>
                        <a:pt x="38363" y="32782"/>
                        <a:pt x="44002" y="28553"/>
                        <a:pt x="49640" y="29963"/>
                      </a:cubicBezTo>
                      <a:lnTo>
                        <a:pt x="51050" y="29963"/>
                      </a:lnTo>
                      <a:cubicBezTo>
                        <a:pt x="53869" y="29963"/>
                        <a:pt x="55280" y="32782"/>
                        <a:pt x="56689" y="34192"/>
                      </a:cubicBezTo>
                      <a:cubicBezTo>
                        <a:pt x="56689" y="35602"/>
                        <a:pt x="58098" y="35602"/>
                        <a:pt x="58098" y="37012"/>
                      </a:cubicBezTo>
                      <a:cubicBezTo>
                        <a:pt x="59509" y="44060"/>
                        <a:pt x="56689" y="52518"/>
                        <a:pt x="49640" y="5392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D3D099B0-68C5-4780-97F7-492EF974CAE3}"/>
                    </a:ext>
                  </a:extLst>
                </p:cNvPr>
                <p:cNvSpPr/>
                <p:nvPr/>
              </p:nvSpPr>
              <p:spPr>
                <a:xfrm>
                  <a:off x="9134227" y="2667725"/>
                  <a:ext cx="490575" cy="157886"/>
                </a:xfrm>
                <a:custGeom>
                  <a:avLst/>
                  <a:gdLst>
                    <a:gd name="connsiteX0" fmla="*/ 0 w 490575"/>
                    <a:gd name="connsiteY0" fmla="*/ 78943 h 157886"/>
                    <a:gd name="connsiteX1" fmla="*/ 245288 w 490575"/>
                    <a:gd name="connsiteY1" fmla="*/ 157886 h 157886"/>
                    <a:gd name="connsiteX2" fmla="*/ 490575 w 490575"/>
                    <a:gd name="connsiteY2" fmla="*/ 78943 h 157886"/>
                    <a:gd name="connsiteX3" fmla="*/ 245288 w 490575"/>
                    <a:gd name="connsiteY3" fmla="*/ 0 h 157886"/>
                    <a:gd name="connsiteX4" fmla="*/ 0 w 490575"/>
                    <a:gd name="connsiteY4" fmla="*/ 78943 h 157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75" h="157886">
                      <a:moveTo>
                        <a:pt x="0" y="78943"/>
                      </a:moveTo>
                      <a:cubicBezTo>
                        <a:pt x="0" y="122542"/>
                        <a:pt x="109819" y="157886"/>
                        <a:pt x="245288" y="157886"/>
                      </a:cubicBezTo>
                      <a:cubicBezTo>
                        <a:pt x="380756" y="157886"/>
                        <a:pt x="490575" y="122542"/>
                        <a:pt x="490575" y="78943"/>
                      </a:cubicBezTo>
                      <a:cubicBezTo>
                        <a:pt x="490575" y="35344"/>
                        <a:pt x="380756" y="0"/>
                        <a:pt x="245288" y="0"/>
                      </a:cubicBezTo>
                      <a:cubicBezTo>
                        <a:pt x="109819" y="0"/>
                        <a:pt x="0" y="35344"/>
                        <a:pt x="0" y="7894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953F01B-B9DF-48FE-8F3B-94AD9876AE1F}"/>
                    </a:ext>
                  </a:extLst>
                </p:cNvPr>
                <p:cNvSpPr/>
                <p:nvPr/>
              </p:nvSpPr>
              <p:spPr>
                <a:xfrm>
                  <a:off x="9132817" y="2809527"/>
                  <a:ext cx="429958" cy="307891"/>
                </a:xfrm>
                <a:custGeom>
                  <a:avLst/>
                  <a:gdLst>
                    <a:gd name="connsiteX0" fmla="*/ 418681 w 429958"/>
                    <a:gd name="connsiteY0" fmla="*/ 269830 h 307891"/>
                    <a:gd name="connsiteX1" fmla="*/ 414452 w 429958"/>
                    <a:gd name="connsiteY1" fmla="*/ 269830 h 307891"/>
                    <a:gd name="connsiteX2" fmla="*/ 363703 w 429958"/>
                    <a:gd name="connsiteY2" fmla="*/ 233177 h 307891"/>
                    <a:gd name="connsiteX3" fmla="*/ 363703 w 429958"/>
                    <a:gd name="connsiteY3" fmla="*/ 230359 h 307891"/>
                    <a:gd name="connsiteX4" fmla="*/ 356654 w 429958"/>
                    <a:gd name="connsiteY4" fmla="*/ 193706 h 307891"/>
                    <a:gd name="connsiteX5" fmla="*/ 246697 w 429958"/>
                    <a:gd name="connsiteY5" fmla="*/ 202164 h 307891"/>
                    <a:gd name="connsiteX6" fmla="*/ 14097 w 429958"/>
                    <a:gd name="connsiteY6" fmla="*/ 148595 h 307891"/>
                    <a:gd name="connsiteX7" fmla="*/ 1410 w 429958"/>
                    <a:gd name="connsiteY7" fmla="*/ 154235 h 307891"/>
                    <a:gd name="connsiteX8" fmla="*/ 1410 w 429958"/>
                    <a:gd name="connsiteY8" fmla="*/ 228948 h 307891"/>
                    <a:gd name="connsiteX9" fmla="*/ 246697 w 429958"/>
                    <a:gd name="connsiteY9" fmla="*/ 307892 h 307891"/>
                    <a:gd name="connsiteX10" fmla="*/ 429959 w 429958"/>
                    <a:gd name="connsiteY10" fmla="*/ 281108 h 307891"/>
                    <a:gd name="connsiteX11" fmla="*/ 418681 w 429958"/>
                    <a:gd name="connsiteY11" fmla="*/ 269830 h 307891"/>
                    <a:gd name="connsiteX12" fmla="*/ 246697 w 429958"/>
                    <a:gd name="connsiteY12" fmla="*/ 162693 h 307891"/>
                    <a:gd name="connsiteX13" fmla="*/ 362293 w 429958"/>
                    <a:gd name="connsiteY13" fmla="*/ 152825 h 307891"/>
                    <a:gd name="connsiteX14" fmla="*/ 362293 w 429958"/>
                    <a:gd name="connsiteY14" fmla="*/ 151415 h 307891"/>
                    <a:gd name="connsiteX15" fmla="*/ 360883 w 429958"/>
                    <a:gd name="connsiteY15" fmla="*/ 147186 h 307891"/>
                    <a:gd name="connsiteX16" fmla="*/ 353835 w 429958"/>
                    <a:gd name="connsiteY16" fmla="*/ 120402 h 307891"/>
                    <a:gd name="connsiteX17" fmla="*/ 352425 w 429958"/>
                    <a:gd name="connsiteY17" fmla="*/ 114763 h 307891"/>
                    <a:gd name="connsiteX18" fmla="*/ 351015 w 429958"/>
                    <a:gd name="connsiteY18" fmla="*/ 111944 h 307891"/>
                    <a:gd name="connsiteX19" fmla="*/ 351015 w 429958"/>
                    <a:gd name="connsiteY19" fmla="*/ 109124 h 307891"/>
                    <a:gd name="connsiteX20" fmla="*/ 349606 w 429958"/>
                    <a:gd name="connsiteY20" fmla="*/ 107715 h 307891"/>
                    <a:gd name="connsiteX21" fmla="*/ 339737 w 429958"/>
                    <a:gd name="connsiteY21" fmla="*/ 49917 h 307891"/>
                    <a:gd name="connsiteX22" fmla="*/ 245288 w 429958"/>
                    <a:gd name="connsiteY22" fmla="*/ 55555 h 307891"/>
                    <a:gd name="connsiteX23" fmla="*/ 12687 w 429958"/>
                    <a:gd name="connsiteY23" fmla="*/ 1987 h 307891"/>
                    <a:gd name="connsiteX24" fmla="*/ 0 w 429958"/>
                    <a:gd name="connsiteY24" fmla="*/ 7626 h 307891"/>
                    <a:gd name="connsiteX25" fmla="*/ 0 w 429958"/>
                    <a:gd name="connsiteY25" fmla="*/ 83750 h 307891"/>
                    <a:gd name="connsiteX26" fmla="*/ 246697 w 429958"/>
                    <a:gd name="connsiteY26" fmla="*/ 162693 h 307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9958" h="307891">
                      <a:moveTo>
                        <a:pt x="418681" y="269830"/>
                      </a:moveTo>
                      <a:lnTo>
                        <a:pt x="414452" y="269830"/>
                      </a:lnTo>
                      <a:cubicBezTo>
                        <a:pt x="404584" y="269830"/>
                        <a:pt x="379210" y="265601"/>
                        <a:pt x="363703" y="233177"/>
                      </a:cubicBezTo>
                      <a:lnTo>
                        <a:pt x="363703" y="230359"/>
                      </a:lnTo>
                      <a:cubicBezTo>
                        <a:pt x="359474" y="219081"/>
                        <a:pt x="356654" y="206393"/>
                        <a:pt x="356654" y="193706"/>
                      </a:cubicBezTo>
                      <a:cubicBezTo>
                        <a:pt x="324231" y="199345"/>
                        <a:pt x="286169" y="202164"/>
                        <a:pt x="246697" y="202164"/>
                      </a:cubicBezTo>
                      <a:cubicBezTo>
                        <a:pt x="138151" y="202164"/>
                        <a:pt x="46520" y="179609"/>
                        <a:pt x="14097" y="148595"/>
                      </a:cubicBezTo>
                      <a:cubicBezTo>
                        <a:pt x="8458" y="144366"/>
                        <a:pt x="1410" y="147186"/>
                        <a:pt x="1410" y="154235"/>
                      </a:cubicBezTo>
                      <a:lnTo>
                        <a:pt x="1410" y="228948"/>
                      </a:lnTo>
                      <a:cubicBezTo>
                        <a:pt x="1410" y="272650"/>
                        <a:pt x="111366" y="307892"/>
                        <a:pt x="246697" y="307892"/>
                      </a:cubicBezTo>
                      <a:cubicBezTo>
                        <a:pt x="320002" y="307892"/>
                        <a:pt x="386258" y="298024"/>
                        <a:pt x="429959" y="281108"/>
                      </a:cubicBezTo>
                      <a:cubicBezTo>
                        <a:pt x="425730" y="278288"/>
                        <a:pt x="422910" y="274059"/>
                        <a:pt x="418681" y="269830"/>
                      </a:cubicBezTo>
                      <a:close/>
                      <a:moveTo>
                        <a:pt x="246697" y="162693"/>
                      </a:moveTo>
                      <a:cubicBezTo>
                        <a:pt x="288988" y="162693"/>
                        <a:pt x="328460" y="159873"/>
                        <a:pt x="362293" y="152825"/>
                      </a:cubicBezTo>
                      <a:lnTo>
                        <a:pt x="362293" y="151415"/>
                      </a:lnTo>
                      <a:cubicBezTo>
                        <a:pt x="362293" y="150006"/>
                        <a:pt x="360883" y="148595"/>
                        <a:pt x="360883" y="147186"/>
                      </a:cubicBezTo>
                      <a:cubicBezTo>
                        <a:pt x="358064" y="138728"/>
                        <a:pt x="356654" y="130270"/>
                        <a:pt x="353835" y="120402"/>
                      </a:cubicBezTo>
                      <a:cubicBezTo>
                        <a:pt x="353835" y="118992"/>
                        <a:pt x="352425" y="116173"/>
                        <a:pt x="352425" y="114763"/>
                      </a:cubicBezTo>
                      <a:cubicBezTo>
                        <a:pt x="352425" y="113353"/>
                        <a:pt x="351015" y="113353"/>
                        <a:pt x="351015" y="111944"/>
                      </a:cubicBezTo>
                      <a:lnTo>
                        <a:pt x="351015" y="109124"/>
                      </a:lnTo>
                      <a:lnTo>
                        <a:pt x="349606" y="107715"/>
                      </a:lnTo>
                      <a:cubicBezTo>
                        <a:pt x="345377" y="99256"/>
                        <a:pt x="331279" y="76701"/>
                        <a:pt x="339737" y="49917"/>
                      </a:cubicBezTo>
                      <a:cubicBezTo>
                        <a:pt x="310134" y="54146"/>
                        <a:pt x="279121" y="55555"/>
                        <a:pt x="245288" y="55555"/>
                      </a:cubicBezTo>
                      <a:cubicBezTo>
                        <a:pt x="136741" y="55555"/>
                        <a:pt x="45111" y="33000"/>
                        <a:pt x="12687" y="1987"/>
                      </a:cubicBezTo>
                      <a:cubicBezTo>
                        <a:pt x="7049" y="-2242"/>
                        <a:pt x="0" y="577"/>
                        <a:pt x="0" y="7626"/>
                      </a:cubicBezTo>
                      <a:lnTo>
                        <a:pt x="0" y="83750"/>
                      </a:lnTo>
                      <a:cubicBezTo>
                        <a:pt x="0" y="127450"/>
                        <a:pt x="109957" y="162693"/>
                        <a:pt x="246697" y="16269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12311E86-9DE3-44C6-9BF0-C05B78F484EF}"/>
                  </a:ext>
                </a:extLst>
              </p:cNvPr>
              <p:cNvSpPr/>
              <p:nvPr/>
            </p:nvSpPr>
            <p:spPr>
              <a:xfrm>
                <a:off x="9125322" y="477200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5E00672-656C-4EC1-8C65-FC7F2E211340}"/>
                </a:ext>
              </a:extLst>
            </p:cNvPr>
            <p:cNvGrpSpPr/>
            <p:nvPr/>
          </p:nvGrpSpPr>
          <p:grpSpPr>
            <a:xfrm>
              <a:off x="9689264" y="981870"/>
              <a:ext cx="912253" cy="799680"/>
              <a:chOff x="10476697" y="3972324"/>
              <a:chExt cx="912253" cy="799680"/>
            </a:xfrm>
          </p:grpSpPr>
          <p:pic>
            <p:nvPicPr>
              <p:cNvPr id="254" name="Graphic 253">
                <a:extLst>
                  <a:ext uri="{FF2B5EF4-FFF2-40B4-BE49-F238E27FC236}">
                    <a16:creationId xmlns:a16="http://schemas.microsoft.com/office/drawing/2014/main" id="{EB6187E4-DCDC-41F4-98EE-B4D8460F2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8CBD7C3D-DF08-4F5E-8976-9376AFD7882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82A76627-5F9F-4C8C-A6A5-D50172255676}"/>
                </a:ext>
              </a:extLst>
            </p:cNvPr>
            <p:cNvSpPr/>
            <p:nvPr/>
          </p:nvSpPr>
          <p:spPr>
            <a:xfrm>
              <a:off x="7969152" y="672309"/>
              <a:ext cx="3309645" cy="3958019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B8B8C89F-74AF-47DC-9FB7-904085B7AA6F}"/>
                </a:ext>
              </a:extLst>
            </p:cNvPr>
            <p:cNvSpPr/>
            <p:nvPr/>
          </p:nvSpPr>
          <p:spPr>
            <a:xfrm>
              <a:off x="10728748" y="508841"/>
              <a:ext cx="683456" cy="322482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后端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F04DD3-3106-4D77-8F54-F1AF4357FE6A}"/>
                </a:ext>
              </a:extLst>
            </p:cNvPr>
            <p:cNvSpPr txBox="1"/>
            <p:nvPr/>
          </p:nvSpPr>
          <p:spPr>
            <a:xfrm>
              <a:off x="8167350" y="4774975"/>
              <a:ext cx="2863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后端部署于云服务器上，托管模型数据、嵌入式程序等静态资源，处理来自终端、前端的请求，</a:t>
              </a: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DD615E35-5E0C-4839-AD0B-E8AD4B624659}"/>
                </a:ext>
              </a:extLst>
            </p:cNvPr>
            <p:cNvSpPr/>
            <p:nvPr/>
          </p:nvSpPr>
          <p:spPr>
            <a:xfrm>
              <a:off x="8314407" y="2941094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代理服务器</a:t>
              </a:r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1103818-AB48-489A-8D0E-2963EFBC43E6}"/>
                </a:ext>
              </a:extLst>
            </p:cNvPr>
            <p:cNvSpPr/>
            <p:nvPr/>
          </p:nvSpPr>
          <p:spPr>
            <a:xfrm>
              <a:off x="9604252" y="3669751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关系型数据库</a:t>
              </a: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757E3558-1528-4882-8B11-F69196175839}"/>
                </a:ext>
              </a:extLst>
            </p:cNvPr>
            <p:cNvSpPr/>
            <p:nvPr/>
          </p:nvSpPr>
          <p:spPr>
            <a:xfrm>
              <a:off x="9620006" y="1919442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服务器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B8FE9E2-0FFB-4619-8AF5-8FF5531D1807}"/>
                </a:ext>
              </a:extLst>
            </p:cNvPr>
            <p:cNvSpPr txBox="1"/>
            <p:nvPr/>
          </p:nvSpPr>
          <p:spPr>
            <a:xfrm>
              <a:off x="10622037" y="2382976"/>
              <a:ext cx="19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CRUD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F50963A-AECB-4938-B972-D5CD2F2AA17A}"/>
                </a:ext>
              </a:extLst>
            </p:cNvPr>
            <p:cNvSpPr txBox="1"/>
            <p:nvPr/>
          </p:nvSpPr>
          <p:spPr>
            <a:xfrm>
              <a:off x="10849627" y="2382976"/>
              <a:ext cx="19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1E6B821-0C9D-49D6-AC7A-A0D8460245D1}"/>
                </a:ext>
              </a:extLst>
            </p:cNvPr>
            <p:cNvSpPr txBox="1"/>
            <p:nvPr/>
          </p:nvSpPr>
          <p:spPr>
            <a:xfrm>
              <a:off x="8747221" y="1656557"/>
              <a:ext cx="785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Forwarded</a:t>
              </a: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Req/Res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F0716085-0CD4-40CE-8180-DC4AB1E876DE}"/>
                </a:ext>
              </a:extLst>
            </p:cNvPr>
            <p:cNvSpPr txBox="1"/>
            <p:nvPr/>
          </p:nvSpPr>
          <p:spPr>
            <a:xfrm>
              <a:off x="8270845" y="3269020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Nginx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构建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实现反向代理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便于项目部署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F2ECC5D-FA76-4F1C-8ED5-F1FE6DDFEB05}"/>
                </a:ext>
              </a:extLst>
            </p:cNvPr>
            <p:cNvSpPr txBox="1"/>
            <p:nvPr/>
          </p:nvSpPr>
          <p:spPr>
            <a:xfrm>
              <a:off x="9553063" y="2219529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SpringBoot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构建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托管静态资源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处理请求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E33AA82-1AC7-48A7-BDAF-52DB35215BAB}"/>
                </a:ext>
              </a:extLst>
            </p:cNvPr>
            <p:cNvSpPr txBox="1"/>
            <p:nvPr/>
          </p:nvSpPr>
          <p:spPr>
            <a:xfrm>
              <a:off x="9540387" y="3967175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MySQL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存储用户信息、模型信息等必要的数据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1827FC5C-2322-4822-8849-08EA6A342A61}"/>
                </a:ext>
              </a:extLst>
            </p:cNvPr>
            <p:cNvSpPr/>
            <p:nvPr/>
          </p:nvSpPr>
          <p:spPr>
            <a:xfrm>
              <a:off x="6576961" y="1302909"/>
              <a:ext cx="683456" cy="322483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前端</a:t>
              </a: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888A6845-9CD2-4DFD-A504-F9AA26C5D6C5}"/>
                </a:ext>
              </a:extLst>
            </p:cNvPr>
            <p:cNvGrpSpPr/>
            <p:nvPr/>
          </p:nvGrpSpPr>
          <p:grpSpPr>
            <a:xfrm>
              <a:off x="7687660" y="5260715"/>
              <a:ext cx="3591137" cy="753286"/>
              <a:chOff x="7111143" y="5252721"/>
              <a:chExt cx="3591137" cy="753286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20025DDD-DD5E-4C32-B163-0643D3B33FC7}"/>
                  </a:ext>
                </a:extLst>
              </p:cNvPr>
              <p:cNvGrpSpPr/>
              <p:nvPr/>
            </p:nvGrpSpPr>
            <p:grpSpPr>
              <a:xfrm>
                <a:off x="8114045" y="5338491"/>
                <a:ext cx="667049" cy="584734"/>
                <a:chOff x="8167350" y="5202819"/>
                <a:chExt cx="912253" cy="799680"/>
              </a:xfrm>
            </p:grpSpPr>
            <p:sp>
              <p:nvSpPr>
                <p:cNvPr id="343" name="Rectangle: Rounded Corners 342">
                  <a:extLst>
                    <a:ext uri="{FF2B5EF4-FFF2-40B4-BE49-F238E27FC236}">
                      <a16:creationId xmlns:a16="http://schemas.microsoft.com/office/drawing/2014/main" id="{1379236E-372C-47A8-B39F-26AC1390CAD7}"/>
                    </a:ext>
                  </a:extLst>
                </p:cNvPr>
                <p:cNvSpPr/>
                <p:nvPr/>
              </p:nvSpPr>
              <p:spPr>
                <a:xfrm>
                  <a:off x="8167350" y="5202819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44" name="Graphic 343">
                  <a:extLst>
                    <a:ext uri="{FF2B5EF4-FFF2-40B4-BE49-F238E27FC236}">
                      <a16:creationId xmlns:a16="http://schemas.microsoft.com/office/drawing/2014/main" id="{1CCC8819-26CF-4BF2-A0A9-696E208D3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5148" y="5254208"/>
                  <a:ext cx="676656" cy="676656"/>
                </a:xfrm>
                <a:prstGeom prst="rect">
                  <a:avLst/>
                </a:prstGeom>
              </p:spPr>
            </p:pic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4F7FD64F-EEC2-4E9D-9DB2-25B3022B3F34}"/>
                  </a:ext>
                </a:extLst>
              </p:cNvPr>
              <p:cNvGrpSpPr/>
              <p:nvPr/>
            </p:nvGrpSpPr>
            <p:grpSpPr>
              <a:xfrm>
                <a:off x="9027162" y="5328429"/>
                <a:ext cx="667049" cy="584734"/>
                <a:chOff x="9310310" y="5191799"/>
                <a:chExt cx="912253" cy="799680"/>
              </a:xfrm>
            </p:grpSpPr>
            <p:pic>
              <p:nvPicPr>
                <p:cNvPr id="342" name="Graphic 341">
                  <a:extLst>
                    <a:ext uri="{FF2B5EF4-FFF2-40B4-BE49-F238E27FC236}">
                      <a16:creationId xmlns:a16="http://schemas.microsoft.com/office/drawing/2014/main" id="{EDB1B19F-5351-431E-A8E2-78F48BF74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7851" y="5250524"/>
                  <a:ext cx="676656" cy="676656"/>
                </a:xfrm>
                <a:prstGeom prst="rect">
                  <a:avLst/>
                </a:prstGeom>
              </p:spPr>
            </p:pic>
            <p:sp>
              <p:nvSpPr>
                <p:cNvPr id="345" name="Rectangle: Rounded Corners 344">
                  <a:extLst>
                    <a:ext uri="{FF2B5EF4-FFF2-40B4-BE49-F238E27FC236}">
                      <a16:creationId xmlns:a16="http://schemas.microsoft.com/office/drawing/2014/main" id="{7E62587C-E897-4F49-8311-D71D0630AD3C}"/>
                    </a:ext>
                  </a:extLst>
                </p:cNvPr>
                <p:cNvSpPr/>
                <p:nvPr/>
              </p:nvSpPr>
              <p:spPr>
                <a:xfrm>
                  <a:off x="9310310" y="5191799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1A17530C-018A-48EC-BDA2-9E653B50A3A3}"/>
                  </a:ext>
                </a:extLst>
              </p:cNvPr>
              <p:cNvGrpSpPr/>
              <p:nvPr/>
            </p:nvGrpSpPr>
            <p:grpSpPr>
              <a:xfrm>
                <a:off x="7200928" y="5338491"/>
                <a:ext cx="667049" cy="584734"/>
                <a:chOff x="6970963" y="5207665"/>
                <a:chExt cx="912253" cy="799680"/>
              </a:xfrm>
            </p:grpSpPr>
            <p:sp>
              <p:nvSpPr>
                <p:cNvPr id="335" name="Rectangle: Rounded Corners 334">
                  <a:extLst>
                    <a:ext uri="{FF2B5EF4-FFF2-40B4-BE49-F238E27FC236}">
                      <a16:creationId xmlns:a16="http://schemas.microsoft.com/office/drawing/2014/main" id="{54E006A2-2A26-419A-BAE0-0D78824A3A81}"/>
                    </a:ext>
                  </a:extLst>
                </p:cNvPr>
                <p:cNvSpPr/>
                <p:nvPr/>
              </p:nvSpPr>
              <p:spPr>
                <a:xfrm>
                  <a:off x="6970963" y="5207665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38" name="Graphic 337">
                  <a:extLst>
                    <a:ext uri="{FF2B5EF4-FFF2-40B4-BE49-F238E27FC236}">
                      <a16:creationId xmlns:a16="http://schemas.microsoft.com/office/drawing/2014/main" id="{8B6168A4-C122-48FF-8026-672C3916D8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9265" y="5301062"/>
                  <a:ext cx="517509" cy="258755"/>
                </a:xfrm>
                <a:prstGeom prst="rect">
                  <a:avLst/>
                </a:prstGeom>
              </p:spPr>
            </p:pic>
            <p:pic>
              <p:nvPicPr>
                <p:cNvPr id="346" name="Graphic 345">
                  <a:extLst>
                    <a:ext uri="{FF2B5EF4-FFF2-40B4-BE49-F238E27FC236}">
                      <a16:creationId xmlns:a16="http://schemas.microsoft.com/office/drawing/2014/main" id="{385E2CFC-FADA-451B-B7C8-0DE1AD0E7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169264" y="5645146"/>
                  <a:ext cx="517509" cy="258755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D35085A-1669-407A-860D-0CD74B4A1517}"/>
                  </a:ext>
                </a:extLst>
              </p:cNvPr>
              <p:cNvGrpSpPr/>
              <p:nvPr/>
            </p:nvGrpSpPr>
            <p:grpSpPr>
              <a:xfrm>
                <a:off x="9928917" y="5326391"/>
                <a:ext cx="667049" cy="584734"/>
                <a:chOff x="10363616" y="5493355"/>
                <a:chExt cx="667049" cy="584734"/>
              </a:xfrm>
            </p:grpSpPr>
            <p:sp>
              <p:nvSpPr>
                <p:cNvPr id="354" name="Rectangle: Rounded Corners 353">
                  <a:extLst>
                    <a:ext uri="{FF2B5EF4-FFF2-40B4-BE49-F238E27FC236}">
                      <a16:creationId xmlns:a16="http://schemas.microsoft.com/office/drawing/2014/main" id="{500402BF-07E6-4392-8086-5074727C4925}"/>
                    </a:ext>
                  </a:extLst>
                </p:cNvPr>
                <p:cNvSpPr/>
                <p:nvPr/>
              </p:nvSpPr>
              <p:spPr>
                <a:xfrm>
                  <a:off x="10363616" y="5493355"/>
                  <a:ext cx="667049" cy="584734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57" name="Graphic 356">
                  <a:extLst>
                    <a:ext uri="{FF2B5EF4-FFF2-40B4-BE49-F238E27FC236}">
                      <a16:creationId xmlns:a16="http://schemas.microsoft.com/office/drawing/2014/main" id="{C2B8DF61-0A68-4B4E-95C1-64A554993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7892" y="5598574"/>
                  <a:ext cx="398495" cy="398495"/>
                </a:xfrm>
                <a:prstGeom prst="rect">
                  <a:avLst/>
                </a:prstGeom>
              </p:spPr>
            </p:pic>
          </p:grpSp>
          <p:sp>
            <p:nvSpPr>
              <p:cNvPr id="359" name="Rectangle: Rounded Corners 358">
                <a:extLst>
                  <a:ext uri="{FF2B5EF4-FFF2-40B4-BE49-F238E27FC236}">
                    <a16:creationId xmlns:a16="http://schemas.microsoft.com/office/drawing/2014/main" id="{6A097442-CE9B-4709-9671-DF813788E451}"/>
                  </a:ext>
                </a:extLst>
              </p:cNvPr>
              <p:cNvSpPr/>
              <p:nvPr/>
            </p:nvSpPr>
            <p:spPr>
              <a:xfrm>
                <a:off x="7111143" y="5252721"/>
                <a:ext cx="3591137" cy="753286"/>
              </a:xfrm>
              <a:prstGeom prst="roundRect">
                <a:avLst>
                  <a:gd name="adj" fmla="val 4503"/>
                </a:avLst>
              </a:prstGeom>
              <a:noFill/>
              <a:ln w="12700">
                <a:solidFill>
                  <a:srgbClr val="6667AB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74441293-255D-4C9F-B88C-9B75688C5592}"/>
                </a:ext>
              </a:extLst>
            </p:cNvPr>
            <p:cNvSpPr/>
            <p:nvPr/>
          </p:nvSpPr>
          <p:spPr>
            <a:xfrm>
              <a:off x="10324620" y="5113284"/>
              <a:ext cx="997415" cy="322482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受控外设</a:t>
              </a:r>
            </a:p>
          </p:txBody>
        </p:sp>
        <p:cxnSp>
          <p:nvCxnSpPr>
            <p:cNvPr id="375" name="Connector: Elbow 374">
              <a:extLst>
                <a:ext uri="{FF2B5EF4-FFF2-40B4-BE49-F238E27FC236}">
                  <a16:creationId xmlns:a16="http://schemas.microsoft.com/office/drawing/2014/main" id="{E6AD195A-B521-4E20-9CA9-9B00C238BB3F}"/>
                </a:ext>
              </a:extLst>
            </p:cNvPr>
            <p:cNvCxnSpPr>
              <a:cxnSpLocks/>
              <a:stCxn id="282" idx="1"/>
              <a:endCxn id="115" idx="3"/>
            </p:cNvCxnSpPr>
            <p:nvPr/>
          </p:nvCxnSpPr>
          <p:spPr>
            <a:xfrm rot="10800000">
              <a:off x="6921504" y="1902235"/>
              <a:ext cx="1484112" cy="51983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8" name="Connector: Elbow 377">
              <a:extLst>
                <a:ext uri="{FF2B5EF4-FFF2-40B4-BE49-F238E27FC236}">
                  <a16:creationId xmlns:a16="http://schemas.microsoft.com/office/drawing/2014/main" id="{E715E2AB-76EC-423D-8C41-961E65BDE802}"/>
                </a:ext>
              </a:extLst>
            </p:cNvPr>
            <p:cNvCxnSpPr>
              <a:cxnSpLocks/>
              <a:stCxn id="282" idx="1"/>
              <a:endCxn id="101" idx="3"/>
            </p:cNvCxnSpPr>
            <p:nvPr/>
          </p:nvCxnSpPr>
          <p:spPr>
            <a:xfrm rot="10800000" flipV="1">
              <a:off x="6403228" y="2422071"/>
              <a:ext cx="2002388" cy="2456774"/>
            </a:xfrm>
            <a:prstGeom prst="bentConnector3">
              <a:avLst>
                <a:gd name="adj1" fmla="val 36808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5" name="Connector: Elbow 384">
              <a:extLst>
                <a:ext uri="{FF2B5EF4-FFF2-40B4-BE49-F238E27FC236}">
                  <a16:creationId xmlns:a16="http://schemas.microsoft.com/office/drawing/2014/main" id="{8FA6C3B5-E3EC-45AC-A499-2FE1B6B384DE}"/>
                </a:ext>
              </a:extLst>
            </p:cNvPr>
            <p:cNvCxnSpPr>
              <a:cxnSpLocks/>
              <a:stCxn id="359" idx="1"/>
              <a:endCxn id="101" idx="3"/>
            </p:cNvCxnSpPr>
            <p:nvPr/>
          </p:nvCxnSpPr>
          <p:spPr>
            <a:xfrm rot="10800000">
              <a:off x="6403228" y="4878846"/>
              <a:ext cx="1284432" cy="75851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88B18EC-4F6E-4852-B39E-6FFF90EDC507}"/>
                </a:ext>
              </a:extLst>
            </p:cNvPr>
            <p:cNvSpPr txBox="1"/>
            <p:nvPr/>
          </p:nvSpPr>
          <p:spPr>
            <a:xfrm>
              <a:off x="7385422" y="2030221"/>
              <a:ext cx="2008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HTTP</a:t>
              </a: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Req</a:t>
              </a:r>
            </a:p>
            <a:p>
              <a:pPr algn="ctr"/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3AE8D6D-E686-4860-8E97-AA16530D7D01}"/>
                </a:ext>
              </a:extLst>
            </p:cNvPr>
            <p:cNvSpPr txBox="1"/>
            <p:nvPr/>
          </p:nvSpPr>
          <p:spPr>
            <a:xfrm>
              <a:off x="6592977" y="5663395"/>
              <a:ext cx="904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Instruction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6B0E7B81-57C7-41F6-876E-8BE29F96087B}"/>
                </a:ext>
              </a:extLst>
            </p:cNvPr>
            <p:cNvSpPr txBox="1"/>
            <p:nvPr/>
          </p:nvSpPr>
          <p:spPr>
            <a:xfrm>
              <a:off x="7313381" y="6103043"/>
              <a:ext cx="4305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受控外设可为开关、电器等，根据声纹识别终端给出的指令执行相应操作</a:t>
              </a:r>
            </a:p>
          </p:txBody>
        </p:sp>
        <p:pic>
          <p:nvPicPr>
            <p:cNvPr id="395" name="Graphic 394">
              <a:extLst>
                <a:ext uri="{FF2B5EF4-FFF2-40B4-BE49-F238E27FC236}">
                  <a16:creationId xmlns:a16="http://schemas.microsoft.com/office/drawing/2014/main" id="{05DF6644-4C4A-48C4-87A1-EB95201C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05151" y="820915"/>
              <a:ext cx="739111" cy="739111"/>
            </a:xfrm>
            <a:prstGeom prst="rect">
              <a:avLst/>
            </a:prstGeom>
          </p:spPr>
        </p:pic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4CFAD6B4-892D-4656-99D3-E7E7EAC8C1BE}"/>
                </a:ext>
              </a:extLst>
            </p:cNvPr>
            <p:cNvSpPr/>
            <p:nvPr/>
          </p:nvSpPr>
          <p:spPr>
            <a:xfrm>
              <a:off x="8122425" y="796879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774ECB-C57E-4D95-A0CB-F98BC499F9E7}"/>
              </a:ext>
            </a:extLst>
          </p:cNvPr>
          <p:cNvSpPr txBox="1"/>
          <p:nvPr/>
        </p:nvSpPr>
        <p:spPr>
          <a:xfrm>
            <a:off x="2926880" y="518027"/>
            <a:ext cx="51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4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/>
          <a:lstStyle/>
          <a:p>
            <a:r>
              <a:rPr lang="en-US" dirty="0"/>
              <a:t>AMUSEMENTS</a:t>
            </a:r>
          </a:p>
        </p:txBody>
      </p:sp>
      <p:pic>
        <p:nvPicPr>
          <p:cNvPr id="22" name="Picture Placeholder 21" descr="Color swatch tawny orange">
            <a:extLst>
              <a:ext uri="{FF2B5EF4-FFF2-40B4-BE49-F238E27FC236}">
                <a16:creationId xmlns:a16="http://schemas.microsoft.com/office/drawing/2014/main" id="{E90EFA49-87AA-420E-A193-C25160844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ery peri">
            <a:extLst>
              <a:ext uri="{FF2B5EF4-FFF2-40B4-BE49-F238E27FC236}">
                <a16:creationId xmlns:a16="http://schemas.microsoft.com/office/drawing/2014/main" id="{385F869F-60E2-47C0-BAF7-5ADA904E37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6" name="Picture Placeholder 25" descr="Color swatch iced coffee">
            <a:extLst>
              <a:ext uri="{FF2B5EF4-FFF2-40B4-BE49-F238E27FC236}">
                <a16:creationId xmlns:a16="http://schemas.microsoft.com/office/drawing/2014/main" id="{500B9E95-A0B6-44ED-A5B9-1DE0AF493F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8" name="Picture Placeholder 27" descr="Color swatch pink flambe">
            <a:extLst>
              <a:ext uri="{FF2B5EF4-FFF2-40B4-BE49-F238E27FC236}">
                <a16:creationId xmlns:a16="http://schemas.microsoft.com/office/drawing/2014/main" id="{6C08EE4B-CAD5-4A12-8042-F3968B07C4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0" name="Picture Placeholder 29" descr="Color swatch fuchsia pink">
            <a:extLst>
              <a:ext uri="{FF2B5EF4-FFF2-40B4-BE49-F238E27FC236}">
                <a16:creationId xmlns:a16="http://schemas.microsoft.com/office/drawing/2014/main" id="{87CFE92E-F489-4195-ABCD-D89E2663F9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2" name="Picture Placeholder 31" descr="Color swatch paradise pink">
            <a:extLst>
              <a:ext uri="{FF2B5EF4-FFF2-40B4-BE49-F238E27FC236}">
                <a16:creationId xmlns:a16="http://schemas.microsoft.com/office/drawing/2014/main" id="{DD6340D8-6347-4F3C-B04F-6B0AFD6AD0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4" name="Picture Placeholder 33" descr="Color swatch cornsilk">
            <a:extLst>
              <a:ext uri="{FF2B5EF4-FFF2-40B4-BE49-F238E27FC236}">
                <a16:creationId xmlns:a16="http://schemas.microsoft.com/office/drawing/2014/main" id="{939A25C6-0BAB-4696-BEB2-EA80D9A587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6" name="Picture Placeholder 35" descr="Color swatch tourmaline">
            <a:extLst>
              <a:ext uri="{FF2B5EF4-FFF2-40B4-BE49-F238E27FC236}">
                <a16:creationId xmlns:a16="http://schemas.microsoft.com/office/drawing/2014/main" id="{C9DE44EF-C424-4FDE-932C-92EAB598B2A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257" r="257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D83912-5703-4B24-A0B7-7B4D167F1CD2}"/>
              </a:ext>
            </a:extLst>
          </p:cNvPr>
          <p:cNvGrpSpPr/>
          <p:nvPr/>
        </p:nvGrpSpPr>
        <p:grpSpPr>
          <a:xfrm>
            <a:off x="1150725" y="1244065"/>
            <a:ext cx="9082935" cy="3640355"/>
            <a:chOff x="1150726" y="1244066"/>
            <a:chExt cx="4884314" cy="19868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76D94-10B6-4577-ABBC-652EB9438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69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72CA90-FFF8-4043-AE55-DF849C14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35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D6EDCA-A95D-4648-8CDE-82A4285DA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78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B92123-9B6A-4A05-9E55-39B528B10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42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CBD20B-273C-4E66-85BE-06693E798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84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EFE389-6867-4217-A60A-901FA977C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519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63E32-C0DA-4B69-8BA9-154E10941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67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3C9E8A-66EB-40F8-B206-15A7DFE95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338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7E7D3A-02AB-45FE-A7A3-57556B86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7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494BB3-E616-4B9F-8EA7-546C8D643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93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B46150-A5FB-45EC-BEFF-32CB914E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9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909BD6-45F8-4E46-99A4-F95DACFFB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02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7FC50F4-96CC-4AD6-8E20-0D064AA0B32E}"/>
                </a:ext>
              </a:extLst>
            </p:cNvPr>
            <p:cNvSpPr/>
            <p:nvPr/>
          </p:nvSpPr>
          <p:spPr>
            <a:xfrm>
              <a:off x="115072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用户交互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C61B94-D2D9-4E9D-850E-FAAC9B3E57B2}"/>
                </a:ext>
              </a:extLst>
            </p:cNvPr>
            <p:cNvSpPr/>
            <p:nvPr/>
          </p:nvSpPr>
          <p:spPr>
            <a:xfrm>
              <a:off x="152938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采集处理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02D255-E6E1-4BEB-A1E3-A5B33A8D059F}"/>
                </a:ext>
              </a:extLst>
            </p:cNvPr>
            <p:cNvSpPr/>
            <p:nvPr/>
          </p:nvSpPr>
          <p:spPr>
            <a:xfrm>
              <a:off x="191882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校对辨认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611BFE-79EC-4FBB-8383-E13E8B9CCC15}"/>
                </a:ext>
              </a:extLst>
            </p:cNvPr>
            <p:cNvSpPr/>
            <p:nvPr/>
          </p:nvSpPr>
          <p:spPr>
            <a:xfrm>
              <a:off x="243850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解析文本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B58AB5-D924-4945-82D6-12FE14CDC572}"/>
                </a:ext>
              </a:extLst>
            </p:cNvPr>
            <p:cNvSpPr/>
            <p:nvPr/>
          </p:nvSpPr>
          <p:spPr>
            <a:xfrm>
              <a:off x="281716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映射指令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E93C81-70B8-40C4-BF3A-396478148CC6}"/>
                </a:ext>
              </a:extLst>
            </p:cNvPr>
            <p:cNvSpPr/>
            <p:nvPr/>
          </p:nvSpPr>
          <p:spPr>
            <a:xfrm>
              <a:off x="320660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操控外设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2B54B8-45E3-4457-A0F6-83B5D42F6886}"/>
                </a:ext>
              </a:extLst>
            </p:cNvPr>
            <p:cNvSpPr/>
            <p:nvPr/>
          </p:nvSpPr>
          <p:spPr>
            <a:xfrm>
              <a:off x="370876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系统配置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49F6A4-AC08-416E-9041-C32630CD2781}"/>
                </a:ext>
              </a:extLst>
            </p:cNvPr>
            <p:cNvSpPr/>
            <p:nvPr/>
          </p:nvSpPr>
          <p:spPr>
            <a:xfrm>
              <a:off x="4087421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声纹管理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912811-71CB-49D7-BC5C-0BA8B12CF1F7}"/>
                </a:ext>
              </a:extLst>
            </p:cNvPr>
            <p:cNvSpPr/>
            <p:nvPr/>
          </p:nvSpPr>
          <p:spPr>
            <a:xfrm>
              <a:off x="447685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运行日志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F31F7F5-0183-403A-A611-AFEB85BCFCBD}"/>
                </a:ext>
              </a:extLst>
            </p:cNvPr>
            <p:cNvSpPr/>
            <p:nvPr/>
          </p:nvSpPr>
          <p:spPr>
            <a:xfrm>
              <a:off x="4979014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数据备份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8BD8526-94A3-4D70-A57D-F84C882FB959}"/>
                </a:ext>
              </a:extLst>
            </p:cNvPr>
            <p:cNvSpPr/>
            <p:nvPr/>
          </p:nvSpPr>
          <p:spPr>
            <a:xfrm>
              <a:off x="5357675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终端操控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CD24862-6112-4CC9-BFB2-3EAC855F1D85}"/>
                </a:ext>
              </a:extLst>
            </p:cNvPr>
            <p:cNvSpPr/>
            <p:nvPr/>
          </p:nvSpPr>
          <p:spPr>
            <a:xfrm>
              <a:off x="574711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更新分发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D81104-A44F-498C-B199-F05D38B82A73}"/>
                </a:ext>
              </a:extLst>
            </p:cNvPr>
            <p:cNvSpPr/>
            <p:nvPr/>
          </p:nvSpPr>
          <p:spPr>
            <a:xfrm>
              <a:off x="1150726" y="1244066"/>
              <a:ext cx="4884314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89000"/>
                    <a:lumOff val="11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基于声纹识别的语声控制器系统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AB561F-B86F-4D5C-9E11-4A0DC2ECB2DF}"/>
                </a:ext>
              </a:extLst>
            </p:cNvPr>
            <p:cNvSpPr/>
            <p:nvPr/>
          </p:nvSpPr>
          <p:spPr>
            <a:xfrm>
              <a:off x="1150726" y="1676882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认证系统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DE0CD3-257C-4AD0-990F-26B746E40FC6}"/>
                </a:ext>
              </a:extLst>
            </p:cNvPr>
            <p:cNvSpPr/>
            <p:nvPr/>
          </p:nvSpPr>
          <p:spPr>
            <a:xfrm>
              <a:off x="2438506" y="1676877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命令系统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043822-73B3-4879-B699-BF48C3D03A96}"/>
                </a:ext>
              </a:extLst>
            </p:cNvPr>
            <p:cNvSpPr/>
            <p:nvPr/>
          </p:nvSpPr>
          <p:spPr>
            <a:xfrm>
              <a:off x="3708760" y="1676878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管理系统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094014-2782-4713-9C5D-7A152E7EC680}"/>
                </a:ext>
              </a:extLst>
            </p:cNvPr>
            <p:cNvSpPr/>
            <p:nvPr/>
          </p:nvSpPr>
          <p:spPr>
            <a:xfrm>
              <a:off x="4979014" y="1676881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维护系统</a:t>
              </a:r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B9A76258-F5C3-494E-B20C-566A69A31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t="20090" r="16125"/>
          <a:stretch/>
        </p:blipFill>
        <p:spPr bwMode="auto">
          <a:xfrm>
            <a:off x="1111123" y="3626167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BCA8BF3-1698-4D3C-9DB8-0ED7706DE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8"/>
          <a:stretch/>
        </p:blipFill>
        <p:spPr bwMode="auto">
          <a:xfrm>
            <a:off x="5090504" y="5484020"/>
            <a:ext cx="790540" cy="9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FBAF720-F67E-485F-B1FD-4688E7798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r="18486" b="10986"/>
          <a:stretch/>
        </p:blipFill>
        <p:spPr bwMode="auto">
          <a:xfrm>
            <a:off x="1111123" y="4885719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2C8148-1FB9-4445-9798-DE488ECB1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10" y="3860739"/>
            <a:ext cx="79254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31FEE-0F26-4598-B072-1E81F1FBB8FC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H="1">
            <a:off x="11788054" y="3292876"/>
            <a:ext cx="511806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6104AC-35F9-42E0-80D1-F9F8847D61B8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10292289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6707BE-3114-43F9-A50F-E9CAB3156033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8624262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E0272-45B2-4581-A7CB-263F349D8F3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500314" y="3292878"/>
            <a:ext cx="4906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A0EF74-9F23-4CD9-851C-B1CF1C0BB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147168" y="3292876"/>
            <a:ext cx="490633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61437-ACE1-47AD-B8D5-0968966CFA3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92093" y="3689718"/>
            <a:ext cx="1" cy="3625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5AA1787-1F3A-4EAC-B281-07A478AFA3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7421" y="682907"/>
            <a:ext cx="1417459" cy="8102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BA558E2-5E3A-4D4F-A6AA-970580F9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860" y="2800896"/>
            <a:ext cx="983959" cy="98395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13F2068-AEA0-43A6-B85D-A6FC8FD5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1893" y="2800896"/>
            <a:ext cx="983959" cy="98395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FD303A-3DF1-4039-9C16-90D9A9831F35}"/>
              </a:ext>
            </a:extLst>
          </p:cNvPr>
          <p:cNvSpPr txBox="1"/>
          <p:nvPr/>
        </p:nvSpPr>
        <p:spPr>
          <a:xfrm>
            <a:off x="-1118865" y="3689837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待识别语音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FD4C23-6BAA-4473-9784-327DF70631D7}"/>
              </a:ext>
            </a:extLst>
          </p:cNvPr>
          <p:cNvSpPr txBox="1"/>
          <p:nvPr/>
        </p:nvSpPr>
        <p:spPr>
          <a:xfrm>
            <a:off x="12162888" y="3725559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注册语音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77A765-DF87-4CC3-AA69-617F8F027F21}"/>
              </a:ext>
            </a:extLst>
          </p:cNvPr>
          <p:cNvSpPr/>
          <p:nvPr/>
        </p:nvSpPr>
        <p:spPr>
          <a:xfrm>
            <a:off x="10804095" y="2991172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8A1BAB-25A6-4E99-BC31-C7330C50A3BF}"/>
              </a:ext>
            </a:extLst>
          </p:cNvPr>
          <p:cNvSpPr/>
          <p:nvPr/>
        </p:nvSpPr>
        <p:spPr>
          <a:xfrm>
            <a:off x="9136068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8846D8-963E-458E-ABF5-33F393BE3E13}"/>
              </a:ext>
            </a:extLst>
          </p:cNvPr>
          <p:cNvSpPr/>
          <p:nvPr/>
        </p:nvSpPr>
        <p:spPr>
          <a:xfrm>
            <a:off x="7468041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模型训练</a:t>
            </a:r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D69A71F0-EDDC-40A1-9C4E-67BCD2A02522}"/>
              </a:ext>
            </a:extLst>
          </p:cNvPr>
          <p:cNvSpPr/>
          <p:nvPr/>
        </p:nvSpPr>
        <p:spPr>
          <a:xfrm>
            <a:off x="5571822" y="2930200"/>
            <a:ext cx="1618304" cy="725350"/>
          </a:xfrm>
          <a:prstGeom prst="flowChartMagneticDru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模型库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6FFB088-6B59-4C41-8AC3-4CC10F5B9740}"/>
              </a:ext>
            </a:extLst>
          </p:cNvPr>
          <p:cNvSpPr/>
          <p:nvPr/>
        </p:nvSpPr>
        <p:spPr>
          <a:xfrm>
            <a:off x="516355" y="2991173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56CBC9-F56C-4A30-AD7D-F0A94CE14017}"/>
              </a:ext>
            </a:extLst>
          </p:cNvPr>
          <p:cNvSpPr/>
          <p:nvPr/>
        </p:nvSpPr>
        <p:spPr>
          <a:xfrm>
            <a:off x="1990947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7F973E7B-73B5-45C4-BF12-4C722CBF211C}"/>
              </a:ext>
            </a:extLst>
          </p:cNvPr>
          <p:cNvSpPr/>
          <p:nvPr/>
        </p:nvSpPr>
        <p:spPr>
          <a:xfrm>
            <a:off x="3637801" y="2896034"/>
            <a:ext cx="1508585" cy="793684"/>
          </a:xfrm>
          <a:prstGeom prst="diamond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打分判决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55651B-8A5A-46BD-879C-BABB74AB99CB}"/>
              </a:ext>
            </a:extLst>
          </p:cNvPr>
          <p:cNvSpPr/>
          <p:nvPr/>
        </p:nvSpPr>
        <p:spPr>
          <a:xfrm>
            <a:off x="3874047" y="4052254"/>
            <a:ext cx="103609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确认身份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49C26C-7986-4722-A304-3DEC3B1D52D0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2066" y="3292876"/>
            <a:ext cx="51428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9C2D109-2399-4833-8A68-F742230EB3AE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 flipH="1" flipV="1">
            <a:off x="7190126" y="3292875"/>
            <a:ext cx="277915" cy="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0DB65E-5AD9-43ED-B631-9A523FCD47C4}"/>
              </a:ext>
            </a:extLst>
          </p:cNvPr>
          <p:cNvCxnSpPr>
            <a:cxnSpLocks/>
            <a:stCxn id="45" idx="1"/>
            <a:endCxn id="49" idx="3"/>
          </p:cNvCxnSpPr>
          <p:nvPr/>
        </p:nvCxnSpPr>
        <p:spPr>
          <a:xfrm flipH="1">
            <a:off x="5146386" y="3292875"/>
            <a:ext cx="425436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9">
            <a:extLst>
              <a:ext uri="{FF2B5EF4-FFF2-40B4-BE49-F238E27FC236}">
                <a16:creationId xmlns:a16="http://schemas.microsoft.com/office/drawing/2014/main" id="{36A6B4CD-3A5C-B05E-A641-14A799D2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5275" t="14051" r="6034" b="14051"/>
          <a:stretch/>
        </p:blipFill>
        <p:spPr>
          <a:xfrm>
            <a:off x="7675055" y="4872355"/>
            <a:ext cx="710185" cy="40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1" descr="6b76c2e57a8496758e3defa09252992">
            <a:extLst>
              <a:ext uri="{FF2B5EF4-FFF2-40B4-BE49-F238E27FC236}">
                <a16:creationId xmlns:a16="http://schemas.microsoft.com/office/drawing/2014/main" id="{651473CA-42E2-D5A1-F364-33BEE2704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8964" r="21732"/>
          <a:stretch/>
        </p:blipFill>
        <p:spPr>
          <a:xfrm>
            <a:off x="3618168" y="3481705"/>
            <a:ext cx="716280" cy="401319"/>
          </a:xfrm>
          <a:prstGeom prst="rect">
            <a:avLst/>
          </a:prstGeom>
        </p:spPr>
      </p:pic>
      <p:pic>
        <p:nvPicPr>
          <p:cNvPr id="26" name="图片 9" descr="e093e70c89998cc3a3fe1ca7d4a30ed">
            <a:extLst>
              <a:ext uri="{FF2B5EF4-FFF2-40B4-BE49-F238E27FC236}">
                <a16:creationId xmlns:a16="http://schemas.microsoft.com/office/drawing/2014/main" id="{173704B8-C080-EC16-D8BC-80A96CB85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939"/>
          <a:stretch/>
        </p:blipFill>
        <p:spPr>
          <a:xfrm>
            <a:off x="4590097" y="3481704"/>
            <a:ext cx="710184" cy="401320"/>
          </a:xfrm>
          <a:prstGeom prst="rect">
            <a:avLst/>
          </a:prstGeom>
        </p:spPr>
      </p:pic>
      <p:pic>
        <p:nvPicPr>
          <p:cNvPr id="27" name="图片 11">
            <a:extLst>
              <a:ext uri="{FF2B5EF4-FFF2-40B4-BE49-F238E27FC236}">
                <a16:creationId xmlns:a16="http://schemas.microsoft.com/office/drawing/2014/main" id="{519EDBB6-FFB9-F639-12FC-C1840BF0A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</a:blip>
          <a:srcRect r="2843"/>
          <a:stretch/>
        </p:blipFill>
        <p:spPr>
          <a:xfrm>
            <a:off x="5555930" y="3481704"/>
            <a:ext cx="716280" cy="401320"/>
          </a:xfrm>
          <a:prstGeom prst="rect">
            <a:avLst/>
          </a:prstGeom>
        </p:spPr>
      </p:pic>
      <p:pic>
        <p:nvPicPr>
          <p:cNvPr id="28" name="图片 10" descr="7cf69532f4187c2034c2a2089398291">
            <a:extLst>
              <a:ext uri="{FF2B5EF4-FFF2-40B4-BE49-F238E27FC236}">
                <a16:creationId xmlns:a16="http://schemas.microsoft.com/office/drawing/2014/main" id="{966BA90B-19D0-74B2-16B0-9E55E093E6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l="-1" r="7912"/>
          <a:stretch/>
        </p:blipFill>
        <p:spPr>
          <a:xfrm>
            <a:off x="6524495" y="3481704"/>
            <a:ext cx="710184" cy="4013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53B3FD7-7BBB-BF8E-1E55-8AAE7CD8A4C0}"/>
              </a:ext>
            </a:extLst>
          </p:cNvPr>
          <p:cNvSpPr/>
          <p:nvPr/>
        </p:nvSpPr>
        <p:spPr>
          <a:xfrm>
            <a:off x="6204857" y="1012371"/>
            <a:ext cx="1403570" cy="140357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39F6EB-55D5-73B1-D8D0-8DBF289DDD96}"/>
              </a:ext>
            </a:extLst>
          </p:cNvPr>
          <p:cNvSpPr/>
          <p:nvPr/>
        </p:nvSpPr>
        <p:spPr>
          <a:xfrm>
            <a:off x="666749" y="905489"/>
            <a:ext cx="10858499" cy="4890407"/>
          </a:xfrm>
          <a:prstGeom prst="roundRect">
            <a:avLst>
              <a:gd name="adj" fmla="val 4661"/>
            </a:avLst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E0C44-033B-4A8A-D13F-ECFBF4D09058}"/>
              </a:ext>
            </a:extLst>
          </p:cNvPr>
          <p:cNvGrpSpPr/>
          <p:nvPr/>
        </p:nvGrpSpPr>
        <p:grpSpPr>
          <a:xfrm>
            <a:off x="2660708" y="4095869"/>
            <a:ext cx="6870583" cy="1183443"/>
            <a:chOff x="3621574" y="2001185"/>
            <a:chExt cx="6870583" cy="1183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B8FB7-E3DA-6ACA-7B6D-54E0EEFC482D}"/>
                </a:ext>
              </a:extLst>
            </p:cNvPr>
            <p:cNvSpPr txBox="1"/>
            <p:nvPr/>
          </p:nvSpPr>
          <p:spPr>
            <a:xfrm>
              <a:off x="3621574" y="2001185"/>
              <a:ext cx="6870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spc="300" dirty="0">
                  <a:gradFill flip="none" rotWithShape="1">
                    <a:gsLst>
                      <a:gs pos="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基于声纹识别的语声控制器</a:t>
              </a:r>
              <a:endParaRPr lang="en-US" altLang="zh-CN" sz="4000" spc="300" dirty="0">
                <a:gradFill flip="none" rotWithShape="1">
                  <a:gsLst>
                    <a:gs pos="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FC50C-5292-3F8F-410A-E84FFADA567F}"/>
                </a:ext>
              </a:extLst>
            </p:cNvPr>
            <p:cNvSpPr txBox="1"/>
            <p:nvPr/>
          </p:nvSpPr>
          <p:spPr>
            <a:xfrm>
              <a:off x="3621574" y="2815296"/>
              <a:ext cx="687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微软雅黑" panose="020B0503020204020204" pitchFamily="34" charset="-122"/>
                </a:rPr>
                <a:t>Voice Control System Based on Voiceprint Recognition </a:t>
              </a:r>
              <a:endParaRPr lang="zh-CN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D061ED-5F5D-9B15-CC94-8665E7AD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97" y="1369481"/>
            <a:ext cx="3158002" cy="2426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19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7504EB-1F4D-B7A0-1C4C-796100D07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6" t="1" b="278"/>
          <a:stretch/>
        </p:blipFill>
        <p:spPr>
          <a:xfrm>
            <a:off x="5353048" y="0"/>
            <a:ext cx="6838951" cy="6838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4142E-CF6C-1393-2B1C-F38C9AF9909D}"/>
              </a:ext>
            </a:extLst>
          </p:cNvPr>
          <p:cNvSpPr>
            <a:spLocks noChangeAspect="1"/>
          </p:cNvSpPr>
          <p:nvPr/>
        </p:nvSpPr>
        <p:spPr>
          <a:xfrm>
            <a:off x="9627769" y="19050"/>
            <a:ext cx="2381250" cy="2381250"/>
          </a:xfrm>
          <a:prstGeom prst="rect">
            <a:avLst/>
          </a:prstGeom>
          <a:blipFill dpi="0" rotWithShape="1">
            <a:blip r:embed="rId3">
              <a:alphaModFix amt="98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FA56D-6960-1612-950E-F3E1C04C69A2}"/>
              </a:ext>
            </a:extLst>
          </p:cNvPr>
          <p:cNvSpPr txBox="1"/>
          <p:nvPr/>
        </p:nvSpPr>
        <p:spPr>
          <a:xfrm>
            <a:off x="5629275" y="618172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Sonicredible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BALANCING </a:t>
            </a:r>
            <a:br>
              <a:rPr lang="en-US" dirty="0"/>
            </a:br>
            <a:r>
              <a:rPr lang="en-US" dirty="0"/>
              <a:t>ACT</a:t>
            </a:r>
          </a:p>
        </p:txBody>
      </p:sp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900" y="1463675"/>
            <a:ext cx="1498600" cy="2193925"/>
          </a:xfrm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/>
          <a:lstStyle/>
          <a:p>
            <a:r>
              <a:rPr lang="en-US" dirty="0"/>
              <a:t>WELLSPRING</a:t>
            </a:r>
          </a:p>
        </p:txBody>
      </p:sp>
      <p:pic>
        <p:nvPicPr>
          <p:cNvPr id="46" name="Picture Placeholder 45" descr="Color swatch greenbrier">
            <a:extLst>
              <a:ext uri="{FF2B5EF4-FFF2-40B4-BE49-F238E27FC236}">
                <a16:creationId xmlns:a16="http://schemas.microsoft.com/office/drawing/2014/main" id="{9C63DD83-083A-4E50-AA2A-C423EACA6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48" name="Picture Placeholder 47" descr="Color swatch foliage">
            <a:extLst>
              <a:ext uri="{FF2B5EF4-FFF2-40B4-BE49-F238E27FC236}">
                <a16:creationId xmlns:a16="http://schemas.microsoft.com/office/drawing/2014/main" id="{DA6BC49B-D8CD-4DDE-ACAA-16579353B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50" name="Picture Placeholder 49" descr="Color swatch treetop">
            <a:extLst>
              <a:ext uri="{FF2B5EF4-FFF2-40B4-BE49-F238E27FC236}">
                <a16:creationId xmlns:a16="http://schemas.microsoft.com/office/drawing/2014/main" id="{167C13AC-E4E0-4CB7-AB6B-4E6885C93A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52" name="Picture Placeholder 51" descr="Color swatch celery">
            <a:extLst>
              <a:ext uri="{FF2B5EF4-FFF2-40B4-BE49-F238E27FC236}">
                <a16:creationId xmlns:a16="http://schemas.microsoft.com/office/drawing/2014/main" id="{24C85A61-F9D6-4347-BFDD-6B8F0450BC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54" name="Picture Placeholder 53" descr="Color swatch chai tea">
            <a:extLst>
              <a:ext uri="{FF2B5EF4-FFF2-40B4-BE49-F238E27FC236}">
                <a16:creationId xmlns:a16="http://schemas.microsoft.com/office/drawing/2014/main" id="{DC78F0D5-25AF-47C4-A483-BDC98D5FC7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56" name="Picture Placeholder 55" descr="Color swatch dewberry">
            <a:extLst>
              <a:ext uri="{FF2B5EF4-FFF2-40B4-BE49-F238E27FC236}">
                <a16:creationId xmlns:a16="http://schemas.microsoft.com/office/drawing/2014/main" id="{22E96B7C-DD7B-455F-998A-444143B3F67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58" name="Picture Placeholder 57" descr="Color swatch very peri">
            <a:extLst>
              <a:ext uri="{FF2B5EF4-FFF2-40B4-BE49-F238E27FC236}">
                <a16:creationId xmlns:a16="http://schemas.microsoft.com/office/drawing/2014/main" id="{67E5FD99-94C2-4405-934F-3CC1F81AFC9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60" name="Picture Placeholder 59" descr="Color swatch eggshell blue">
            <a:extLst>
              <a:ext uri="{FF2B5EF4-FFF2-40B4-BE49-F238E27FC236}">
                <a16:creationId xmlns:a16="http://schemas.microsoft.com/office/drawing/2014/main" id="{6EC317D2-257D-4F75-B14B-4914AB28768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STAR </a:t>
            </a:r>
            <a:br>
              <a:rPr lang="en-US" dirty="0"/>
            </a:br>
            <a:r>
              <a:rPr lang="en-US" dirty="0"/>
              <a:t>OF THE SHOW</a:t>
            </a: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1612</TotalTime>
  <Words>311</Words>
  <Application>Microsoft Office PowerPoint</Application>
  <PresentationFormat>Widescreen</PresentationFormat>
  <Paragraphs>98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仿宋</vt:lpstr>
      <vt:lpstr>优设标题黑</vt:lpstr>
      <vt:lpstr>方正大标宋简体</vt:lpstr>
      <vt:lpstr>等线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 ACT</vt:lpstr>
      <vt:lpstr>WELLSPRING</vt:lpstr>
      <vt:lpstr>THE STAR  OF THE SHOW</vt:lpstr>
      <vt:lpstr>AMUSEMENTS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12</cp:revision>
  <dcterms:created xsi:type="dcterms:W3CDTF">2022-04-23T15:50:10Z</dcterms:created>
  <dcterms:modified xsi:type="dcterms:W3CDTF">2022-07-24T02:42:03Z</dcterms:modified>
</cp:coreProperties>
</file>