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0"/>
  </p:notesMasterIdLst>
  <p:handoutMasterIdLst>
    <p:handoutMasterId r:id="rId21"/>
  </p:handoutMasterIdLst>
  <p:sldIdLst>
    <p:sldId id="456" r:id="rId5"/>
    <p:sldId id="462" r:id="rId6"/>
    <p:sldId id="454" r:id="rId7"/>
    <p:sldId id="460" r:id="rId8"/>
    <p:sldId id="463" r:id="rId9"/>
    <p:sldId id="461" r:id="rId10"/>
    <p:sldId id="453" r:id="rId11"/>
    <p:sldId id="459" r:id="rId12"/>
    <p:sldId id="455" r:id="rId13"/>
    <p:sldId id="458" r:id="rId14"/>
    <p:sldId id="457" r:id="rId15"/>
    <p:sldId id="449" r:id="rId16"/>
    <p:sldId id="441" r:id="rId17"/>
    <p:sldId id="443" r:id="rId18"/>
    <p:sldId id="452" r:id="rId19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4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8112" userDrawn="1">
          <p15:clr>
            <a:srgbClr val="F26B43"/>
          </p15:clr>
        </p15:guide>
        <p15:guide id="4" orient="horz" pos="2976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624" userDrawn="1">
          <p15:clr>
            <a:srgbClr val="F26B43"/>
          </p15:clr>
        </p15:guide>
        <p15:guide id="8" orient="horz" pos="4320" userDrawn="1">
          <p15:clr>
            <a:srgbClr val="A4A3A4"/>
          </p15:clr>
        </p15:guide>
        <p15:guide id="9" orient="horz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E62"/>
    <a:srgbClr val="A04F36"/>
    <a:srgbClr val="6667AB"/>
    <a:srgbClr val="B38F6A"/>
    <a:srgbClr val="85A0A9"/>
    <a:srgbClr val="8C5896"/>
    <a:srgbClr val="7C6560"/>
    <a:srgbClr val="29282D"/>
    <a:srgbClr val="E288B6"/>
    <a:srgbClr val="D7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1014" y="-606"/>
      </p:cViewPr>
      <p:guideLst>
        <p:guide orient="horz" pos="7344"/>
        <p:guide pos="288"/>
        <p:guide orient="horz" pos="8112"/>
        <p:guide orient="horz" pos="2976"/>
        <p:guide pos="3816"/>
        <p:guide pos="7416"/>
        <p:guide orient="horz" pos="624"/>
        <p:guide orient="horz" pos="4320"/>
        <p:guide orient="horz"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5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9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6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7400" y="1143000"/>
            <a:ext cx="2743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34274"/>
            <a:ext cx="6581554" cy="27432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5138928"/>
            <a:ext cx="3619501" cy="2359152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3302000"/>
            <a:ext cx="460459" cy="104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1079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4775200"/>
            <a:ext cx="5461000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482600"/>
            <a:ext cx="11772900" cy="12801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28800"/>
            <a:ext cx="5605272" cy="314425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6144768"/>
            <a:ext cx="4946904" cy="57424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914400"/>
            <a:ext cx="4562856" cy="1280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4480560"/>
            <a:ext cx="4645152" cy="83941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8997696"/>
            <a:ext cx="2121408" cy="124358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8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15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22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29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5138928"/>
            <a:ext cx="3619501" cy="2359152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4800600"/>
            <a:ext cx="4267200" cy="89154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798064"/>
            <a:ext cx="3619501" cy="1755648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559552"/>
            <a:ext cx="3465576" cy="651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8890000"/>
            <a:ext cx="457200" cy="4826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8924544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5" y="530355"/>
            <a:ext cx="11683049" cy="126648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2"/>
            <a:ext cx="7467601" cy="3145536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080000"/>
            <a:ext cx="6591300" cy="6807200"/>
          </a:xfrm>
          <a:prstGeom prst="rect">
            <a:avLst/>
          </a:prstGeom>
        </p:spPr>
        <p:txBody>
          <a:bodyPr/>
          <a:lstStyle>
            <a:lvl1pPr marL="342905" indent="-342905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2768600"/>
            <a:ext cx="3410712" cy="9144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4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5138928"/>
            <a:ext cx="3619501" cy="2359152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9517912" y="11041912"/>
            <a:ext cx="4890976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990600"/>
            <a:ext cx="3753612" cy="118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990600"/>
            <a:ext cx="3787056" cy="1188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559552"/>
            <a:ext cx="3465576" cy="6510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1920240"/>
            <a:ext cx="6574536" cy="101498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482600"/>
            <a:ext cx="11772900" cy="128016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483182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743200"/>
            <a:ext cx="3619501" cy="1755648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2" y="5138928"/>
            <a:ext cx="3619501" cy="2359152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2926080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8174736"/>
            <a:ext cx="1499616" cy="4389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990600"/>
            <a:ext cx="6057900" cy="26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4" y="990600"/>
            <a:ext cx="2931587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7727426"/>
            <a:ext cx="2921000" cy="51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482600"/>
            <a:ext cx="11772900" cy="12801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0"/>
            <a:ext cx="5638801" cy="314425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78400"/>
            <a:ext cx="5202936" cy="7095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8" indent="0">
              <a:buNone/>
              <a:defRPr sz="2400"/>
            </a:lvl2pPr>
            <a:lvl3pPr marL="914415" indent="0">
              <a:buNone/>
              <a:defRPr sz="2400"/>
            </a:lvl3pPr>
            <a:lvl4pPr marL="1371622" indent="0">
              <a:buNone/>
              <a:defRPr sz="2400"/>
            </a:lvl4pPr>
            <a:lvl5pPr marL="1828829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1828800"/>
            <a:ext cx="4334256" cy="10186416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3"/>
            <a:ext cx="11174819" cy="180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1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4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1152" userDrawn="1">
          <p15:clr>
            <a:srgbClr val="5ACBF0"/>
          </p15:clr>
        </p15:guide>
        <p15:guide id="6" orient="horz" pos="748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3"/>
            <a:ext cx="11174819" cy="180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1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4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1152" userDrawn="1">
          <p15:clr>
            <a:srgbClr val="5ACBF0"/>
          </p15:clr>
        </p15:guide>
        <p15:guide id="6" orient="horz" pos="7488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3"/>
            <a:ext cx="11174819" cy="180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1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4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1152" userDrawn="1">
          <p15:clr>
            <a:srgbClr val="5ACBF0"/>
          </p15:clr>
        </p15:guide>
        <p15:guide id="6" orient="horz" pos="7488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28803"/>
            <a:ext cx="11174819" cy="180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2022-07-25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1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4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5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1152" userDrawn="1">
          <p15:clr>
            <a:srgbClr val="5ACBF0"/>
          </p15:clr>
        </p15:guide>
        <p15:guide id="6" orient="horz" pos="748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5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9">
            <a:extLst>
              <a:ext uri="{FF2B5EF4-FFF2-40B4-BE49-F238E27FC236}">
                <a16:creationId xmlns:a16="http://schemas.microsoft.com/office/drawing/2014/main" id="{36A6B4CD-3A5C-B05E-A641-14A799D2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5275" t="14051" r="6034" b="14051"/>
          <a:stretch/>
        </p:blipFill>
        <p:spPr>
          <a:xfrm>
            <a:off x="7168558" y="4624706"/>
            <a:ext cx="710185" cy="40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11" descr="6b76c2e57a8496758e3defa09252992">
            <a:extLst>
              <a:ext uri="{FF2B5EF4-FFF2-40B4-BE49-F238E27FC236}">
                <a16:creationId xmlns:a16="http://schemas.microsoft.com/office/drawing/2014/main" id="{651473CA-42E2-D5A1-F364-33BEE2704F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l="8964" r="21732"/>
          <a:stretch/>
        </p:blipFill>
        <p:spPr>
          <a:xfrm>
            <a:off x="3299762" y="4624707"/>
            <a:ext cx="716280" cy="401319"/>
          </a:xfrm>
          <a:prstGeom prst="rect">
            <a:avLst/>
          </a:prstGeom>
        </p:spPr>
      </p:pic>
      <p:pic>
        <p:nvPicPr>
          <p:cNvPr id="26" name="图片 9" descr="e093e70c89998cc3a3fe1ca7d4a30ed">
            <a:extLst>
              <a:ext uri="{FF2B5EF4-FFF2-40B4-BE49-F238E27FC236}">
                <a16:creationId xmlns:a16="http://schemas.microsoft.com/office/drawing/2014/main" id="{173704B8-C080-EC16-D8BC-80A96CB85F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939"/>
          <a:stretch/>
        </p:blipFill>
        <p:spPr>
          <a:xfrm>
            <a:off x="4271690" y="4624704"/>
            <a:ext cx="710184" cy="401320"/>
          </a:xfrm>
          <a:prstGeom prst="rect">
            <a:avLst/>
          </a:prstGeom>
        </p:spPr>
      </p:pic>
      <p:pic>
        <p:nvPicPr>
          <p:cNvPr id="27" name="图片 11">
            <a:extLst>
              <a:ext uri="{FF2B5EF4-FFF2-40B4-BE49-F238E27FC236}">
                <a16:creationId xmlns:a16="http://schemas.microsoft.com/office/drawing/2014/main" id="{519EDBB6-FFB9-F639-12FC-C1840BF0A5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</a:blip>
          <a:srcRect r="2843"/>
          <a:stretch/>
        </p:blipFill>
        <p:spPr>
          <a:xfrm>
            <a:off x="5237523" y="4624704"/>
            <a:ext cx="716280" cy="401320"/>
          </a:xfrm>
          <a:prstGeom prst="rect">
            <a:avLst/>
          </a:prstGeom>
        </p:spPr>
      </p:pic>
      <p:pic>
        <p:nvPicPr>
          <p:cNvPr id="28" name="图片 10" descr="7cf69532f4187c2034c2a2089398291">
            <a:extLst>
              <a:ext uri="{FF2B5EF4-FFF2-40B4-BE49-F238E27FC236}">
                <a16:creationId xmlns:a16="http://schemas.microsoft.com/office/drawing/2014/main" id="{966BA90B-19D0-74B2-16B0-9E55E093E6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</a:blip>
          <a:srcRect l="-1" r="7912"/>
          <a:stretch/>
        </p:blipFill>
        <p:spPr>
          <a:xfrm>
            <a:off x="6206088" y="4624704"/>
            <a:ext cx="710184" cy="4013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53B3FD7-7BBB-BF8E-1E55-8AAE7CD8A4C0}"/>
              </a:ext>
            </a:extLst>
          </p:cNvPr>
          <p:cNvSpPr/>
          <p:nvPr/>
        </p:nvSpPr>
        <p:spPr>
          <a:xfrm>
            <a:off x="979714" y="3959678"/>
            <a:ext cx="1403570" cy="140357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99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39F6EB-55D5-73B1-D8D0-8DBF289DDD96}"/>
              </a:ext>
            </a:extLst>
          </p:cNvPr>
          <p:cNvSpPr/>
          <p:nvPr/>
        </p:nvSpPr>
        <p:spPr>
          <a:xfrm>
            <a:off x="666750" y="4334490"/>
            <a:ext cx="10858499" cy="4890407"/>
          </a:xfrm>
          <a:prstGeom prst="roundRect">
            <a:avLst>
              <a:gd name="adj" fmla="val 4661"/>
            </a:avLst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E0C44-033B-4A8A-D13F-ECFBF4D09058}"/>
              </a:ext>
            </a:extLst>
          </p:cNvPr>
          <p:cNvGrpSpPr/>
          <p:nvPr/>
        </p:nvGrpSpPr>
        <p:grpSpPr>
          <a:xfrm>
            <a:off x="2660710" y="7524869"/>
            <a:ext cx="6870583" cy="1183443"/>
            <a:chOff x="3621574" y="2001185"/>
            <a:chExt cx="6870583" cy="1183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B8FB7-E3DA-6ACA-7B6D-54E0EEFC482D}"/>
                </a:ext>
              </a:extLst>
            </p:cNvPr>
            <p:cNvSpPr txBox="1"/>
            <p:nvPr/>
          </p:nvSpPr>
          <p:spPr>
            <a:xfrm>
              <a:off x="3621574" y="2001185"/>
              <a:ext cx="68705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spc="300" dirty="0">
                  <a:gradFill flip="none" rotWithShape="1">
                    <a:gsLst>
                      <a:gs pos="0">
                        <a:schemeClr val="accent5">
                          <a:lumMod val="95000"/>
                          <a:lumOff val="5000"/>
                        </a:schemeClr>
                      </a:gs>
                      <a:gs pos="100000">
                        <a:schemeClr val="accent5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基于声纹识别的语声控制器</a:t>
              </a:r>
              <a:endParaRPr lang="en-US" altLang="zh-CN" sz="4000" spc="300" dirty="0">
                <a:gradFill flip="none" rotWithShape="1">
                  <a:gsLst>
                    <a:gs pos="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FC50C-5292-3F8F-410A-E84FFADA567F}"/>
                </a:ext>
              </a:extLst>
            </p:cNvPr>
            <p:cNvSpPr txBox="1"/>
            <p:nvPr/>
          </p:nvSpPr>
          <p:spPr>
            <a:xfrm>
              <a:off x="3621574" y="2815296"/>
              <a:ext cx="687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微软雅黑" panose="020B0503020204020204" pitchFamily="34" charset="-122"/>
                </a:rPr>
                <a:t>Voice Control System Based on Voiceprint Recognition 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D061ED-5F5D-9B15-CC94-8665E7AD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997" y="4798481"/>
            <a:ext cx="3158002" cy="2426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19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7504EB-1F4D-B7A0-1C4C-796100D07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6" t="1" b="278"/>
          <a:stretch/>
        </p:blipFill>
        <p:spPr>
          <a:xfrm>
            <a:off x="5353049" y="3429000"/>
            <a:ext cx="6838951" cy="6838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4142E-CF6C-1393-2B1C-F38C9AF9909D}"/>
              </a:ext>
            </a:extLst>
          </p:cNvPr>
          <p:cNvSpPr>
            <a:spLocks noChangeAspect="1"/>
          </p:cNvSpPr>
          <p:nvPr/>
        </p:nvSpPr>
        <p:spPr>
          <a:xfrm>
            <a:off x="9627769" y="3448050"/>
            <a:ext cx="2381250" cy="2381250"/>
          </a:xfrm>
          <a:prstGeom prst="rect">
            <a:avLst/>
          </a:prstGeom>
          <a:blipFill dpi="0" rotWithShape="1">
            <a:blip r:embed="rId3">
              <a:alphaModFix amt="98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FA56D-6960-1612-950E-F3E1C04C69A2}"/>
              </a:ext>
            </a:extLst>
          </p:cNvPr>
          <p:cNvSpPr txBox="1"/>
          <p:nvPr/>
        </p:nvSpPr>
        <p:spPr>
          <a:xfrm>
            <a:off x="5629275" y="961072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Sonicredible</a:t>
            </a:r>
            <a:endParaRPr lang="zh-CN" alt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98464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BALANCING </a:t>
            </a:r>
            <a:br>
              <a:rPr lang="en-US" dirty="0"/>
            </a:br>
            <a:r>
              <a:rPr lang="en-US" dirty="0"/>
              <a:t>ACT</a:t>
            </a:r>
          </a:p>
        </p:txBody>
      </p:sp>
      <p:pic>
        <p:nvPicPr>
          <p:cNvPr id="16" name="Picture Placeholder 15" descr="Color swatch burnished lilac">
            <a:extLst>
              <a:ext uri="{FF2B5EF4-FFF2-40B4-BE49-F238E27FC236}">
                <a16:creationId xmlns:a16="http://schemas.microsoft.com/office/drawing/2014/main" id="{06C418C8-E4DE-443D-B15E-21726F9C39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900" y="4892677"/>
            <a:ext cx="1498600" cy="2193925"/>
          </a:xfrm>
        </p:spPr>
      </p:pic>
      <p:pic>
        <p:nvPicPr>
          <p:cNvPr id="19" name="Picture Placeholder 18" descr="Color swatch lotus">
            <a:extLst>
              <a:ext uri="{FF2B5EF4-FFF2-40B4-BE49-F238E27FC236}">
                <a16:creationId xmlns:a16="http://schemas.microsoft.com/office/drawing/2014/main" id="{FC598C8E-741E-4163-8963-6732DA270C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5" y="4892040"/>
            <a:ext cx="1499616" cy="2194560"/>
          </a:xfrm>
        </p:spPr>
      </p:pic>
      <p:pic>
        <p:nvPicPr>
          <p:cNvPr id="21" name="Picture Placeholder 20" descr="Color swatch muted clay">
            <a:extLst>
              <a:ext uri="{FF2B5EF4-FFF2-40B4-BE49-F238E27FC236}">
                <a16:creationId xmlns:a16="http://schemas.microsoft.com/office/drawing/2014/main" id="{0ADDB0E7-631D-426A-9C78-9809C437D0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4892040"/>
            <a:ext cx="1499616" cy="2194560"/>
          </a:xfrm>
        </p:spPr>
      </p:pic>
      <p:pic>
        <p:nvPicPr>
          <p:cNvPr id="23" name="Picture Placeholder 22" descr="Color swatch dried moss">
            <a:extLst>
              <a:ext uri="{FF2B5EF4-FFF2-40B4-BE49-F238E27FC236}">
                <a16:creationId xmlns:a16="http://schemas.microsoft.com/office/drawing/2014/main" id="{18BD0AE2-C2A1-48BC-A9AA-091D1B13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257" r="257"/>
          <a:stretch/>
        </p:blipFill>
        <p:spPr>
          <a:xfrm>
            <a:off x="10122409" y="4892040"/>
            <a:ext cx="1499616" cy="2194560"/>
          </a:xfrm>
        </p:spPr>
      </p:pic>
      <p:pic>
        <p:nvPicPr>
          <p:cNvPr id="25" name="Picture Placeholder 24" descr="Color swatch very peri">
            <a:extLst>
              <a:ext uri="{FF2B5EF4-FFF2-40B4-BE49-F238E27FC236}">
                <a16:creationId xmlns:a16="http://schemas.microsoft.com/office/drawing/2014/main" id="{ECA4A7D6-54B1-4F53-A806-BFCE9620310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7516368"/>
            <a:ext cx="1499616" cy="2194560"/>
          </a:xfrm>
        </p:spPr>
      </p:pic>
      <p:pic>
        <p:nvPicPr>
          <p:cNvPr id="27" name="Picture Placeholder 26" descr="Color swatch granite green">
            <a:extLst>
              <a:ext uri="{FF2B5EF4-FFF2-40B4-BE49-F238E27FC236}">
                <a16:creationId xmlns:a16="http://schemas.microsoft.com/office/drawing/2014/main" id="{B032D337-92A4-4062-B569-4A8E78D2DD7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5" y="7516368"/>
            <a:ext cx="1499616" cy="2194560"/>
          </a:xfrm>
        </p:spPr>
      </p:pic>
      <p:pic>
        <p:nvPicPr>
          <p:cNvPr id="30" name="Picture Placeholder 29" descr="Color swatch hawthorn rose">
            <a:extLst>
              <a:ext uri="{FF2B5EF4-FFF2-40B4-BE49-F238E27FC236}">
                <a16:creationId xmlns:a16="http://schemas.microsoft.com/office/drawing/2014/main" id="{52B762D2-C8CC-477D-87FA-F34749DA10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257" r="257"/>
          <a:stretch/>
        </p:blipFill>
        <p:spPr>
          <a:xfrm>
            <a:off x="8174736" y="7516368"/>
            <a:ext cx="1499616" cy="2194560"/>
          </a:xfrm>
        </p:spPr>
      </p:pic>
      <p:pic>
        <p:nvPicPr>
          <p:cNvPr id="32" name="Picture Placeholder 31" descr="Color swatch elderberry">
            <a:extLst>
              <a:ext uri="{FF2B5EF4-FFF2-40B4-BE49-F238E27FC236}">
                <a16:creationId xmlns:a16="http://schemas.microsoft.com/office/drawing/2014/main" id="{4C52D5C4-B717-4DE1-ABCD-BC8CF65800E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9" y="7516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98464"/>
            <a:ext cx="3619501" cy="1179576"/>
          </a:xfrm>
        </p:spPr>
        <p:txBody>
          <a:bodyPr anchor="b" anchorCtr="0"/>
          <a:lstStyle/>
          <a:p>
            <a:r>
              <a:rPr lang="en-US" dirty="0"/>
              <a:t>WELLSPRING</a:t>
            </a:r>
          </a:p>
        </p:txBody>
      </p:sp>
      <p:pic>
        <p:nvPicPr>
          <p:cNvPr id="46" name="Picture Placeholder 45" descr="Color swatch greenbrier">
            <a:extLst>
              <a:ext uri="{FF2B5EF4-FFF2-40B4-BE49-F238E27FC236}">
                <a16:creationId xmlns:a16="http://schemas.microsoft.com/office/drawing/2014/main" id="{9C63DD83-083A-4E50-AA2A-C423EACA65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4892040"/>
            <a:ext cx="1499616" cy="2194560"/>
          </a:xfrm>
        </p:spPr>
      </p:pic>
      <p:pic>
        <p:nvPicPr>
          <p:cNvPr id="48" name="Picture Placeholder 47" descr="Color swatch foliage">
            <a:extLst>
              <a:ext uri="{FF2B5EF4-FFF2-40B4-BE49-F238E27FC236}">
                <a16:creationId xmlns:a16="http://schemas.microsoft.com/office/drawing/2014/main" id="{DA6BC49B-D8CD-4DDE-ACAA-16579353B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5" y="4892040"/>
            <a:ext cx="1499616" cy="2194560"/>
          </a:xfrm>
        </p:spPr>
      </p:pic>
      <p:pic>
        <p:nvPicPr>
          <p:cNvPr id="50" name="Picture Placeholder 49" descr="Color swatch treetop">
            <a:extLst>
              <a:ext uri="{FF2B5EF4-FFF2-40B4-BE49-F238E27FC236}">
                <a16:creationId xmlns:a16="http://schemas.microsoft.com/office/drawing/2014/main" id="{167C13AC-E4E0-4CB7-AB6B-4E6885C93A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4892040"/>
            <a:ext cx="1499616" cy="2194560"/>
          </a:xfrm>
        </p:spPr>
      </p:pic>
      <p:pic>
        <p:nvPicPr>
          <p:cNvPr id="52" name="Picture Placeholder 51" descr="Color swatch celery">
            <a:extLst>
              <a:ext uri="{FF2B5EF4-FFF2-40B4-BE49-F238E27FC236}">
                <a16:creationId xmlns:a16="http://schemas.microsoft.com/office/drawing/2014/main" id="{24C85A61-F9D6-4347-BFDD-6B8F0450BC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9" y="4892040"/>
            <a:ext cx="1499616" cy="2194560"/>
          </a:xfrm>
        </p:spPr>
      </p:pic>
      <p:pic>
        <p:nvPicPr>
          <p:cNvPr id="54" name="Picture Placeholder 53" descr="Color swatch chai tea">
            <a:extLst>
              <a:ext uri="{FF2B5EF4-FFF2-40B4-BE49-F238E27FC236}">
                <a16:creationId xmlns:a16="http://schemas.microsoft.com/office/drawing/2014/main" id="{DC78F0D5-25AF-47C4-A483-BDC98D5FC7A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7516368"/>
            <a:ext cx="1499616" cy="2194560"/>
          </a:xfrm>
        </p:spPr>
      </p:pic>
      <p:pic>
        <p:nvPicPr>
          <p:cNvPr id="56" name="Picture Placeholder 55" descr="Color swatch dewberry">
            <a:extLst>
              <a:ext uri="{FF2B5EF4-FFF2-40B4-BE49-F238E27FC236}">
                <a16:creationId xmlns:a16="http://schemas.microsoft.com/office/drawing/2014/main" id="{22E96B7C-DD7B-455F-998A-444143B3F67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5" y="7516368"/>
            <a:ext cx="1499616" cy="2194560"/>
          </a:xfrm>
        </p:spPr>
      </p:pic>
      <p:pic>
        <p:nvPicPr>
          <p:cNvPr id="58" name="Picture Placeholder 57" descr="Color swatch very peri">
            <a:extLst>
              <a:ext uri="{FF2B5EF4-FFF2-40B4-BE49-F238E27FC236}">
                <a16:creationId xmlns:a16="http://schemas.microsoft.com/office/drawing/2014/main" id="{67E5FD99-94C2-4405-934F-3CC1F81AFC9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7516368"/>
            <a:ext cx="1499616" cy="2194560"/>
          </a:xfrm>
        </p:spPr>
      </p:pic>
      <p:pic>
        <p:nvPicPr>
          <p:cNvPr id="60" name="Picture Placeholder 59" descr="Color swatch eggshell blue">
            <a:extLst>
              <a:ext uri="{FF2B5EF4-FFF2-40B4-BE49-F238E27FC236}">
                <a16:creationId xmlns:a16="http://schemas.microsoft.com/office/drawing/2014/main" id="{6EC317D2-257D-4F75-B14B-4914AB28768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9" y="7516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98464"/>
            <a:ext cx="3619501" cy="1179576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STAR </a:t>
            </a:r>
            <a:br>
              <a:rPr lang="en-US" dirty="0"/>
            </a:br>
            <a:r>
              <a:rPr lang="en-US" dirty="0"/>
              <a:t>OF THE SHOW</a:t>
            </a:r>
          </a:p>
        </p:txBody>
      </p:sp>
      <p:pic>
        <p:nvPicPr>
          <p:cNvPr id="7" name="Picture Placeholder 6" descr="Color swatch anthracite">
            <a:extLst>
              <a:ext uri="{FF2B5EF4-FFF2-40B4-BE49-F238E27FC236}">
                <a16:creationId xmlns:a16="http://schemas.microsoft.com/office/drawing/2014/main" id="{EDC2FB36-C4DF-4444-AF69-B20EBDC89A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4892040"/>
            <a:ext cx="1499616" cy="2194560"/>
          </a:xfrm>
        </p:spPr>
      </p:pic>
      <p:pic>
        <p:nvPicPr>
          <p:cNvPr id="24" name="Picture Placeholder 23" descr="Color swatch volcanic glass">
            <a:extLst>
              <a:ext uri="{FF2B5EF4-FFF2-40B4-BE49-F238E27FC236}">
                <a16:creationId xmlns:a16="http://schemas.microsoft.com/office/drawing/2014/main" id="{0C2F4972-6121-487E-9184-B6DAD5BCAF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5" y="4892040"/>
            <a:ext cx="1499616" cy="2194560"/>
          </a:xfrm>
        </p:spPr>
      </p:pic>
      <p:pic>
        <p:nvPicPr>
          <p:cNvPr id="30" name="Picture Placeholder 29" descr="Color swatch deep taupe">
            <a:extLst>
              <a:ext uri="{FF2B5EF4-FFF2-40B4-BE49-F238E27FC236}">
                <a16:creationId xmlns:a16="http://schemas.microsoft.com/office/drawing/2014/main" id="{9D9D875B-E5FC-426B-8884-22C87FA1F5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257" r="257"/>
          <a:stretch/>
        </p:blipFill>
        <p:spPr>
          <a:xfrm>
            <a:off x="8174736" y="4892040"/>
            <a:ext cx="1499616" cy="2194560"/>
          </a:xfrm>
        </p:spPr>
      </p:pic>
      <p:pic>
        <p:nvPicPr>
          <p:cNvPr id="32" name="Picture Placeholder 31" descr="Color swatch plaza taupe">
            <a:extLst>
              <a:ext uri="{FF2B5EF4-FFF2-40B4-BE49-F238E27FC236}">
                <a16:creationId xmlns:a16="http://schemas.microsoft.com/office/drawing/2014/main" id="{30D4484E-E142-413F-9D0E-54E2AE148E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9" y="4892040"/>
            <a:ext cx="1499616" cy="2194560"/>
          </a:xfrm>
        </p:spPr>
      </p:pic>
      <p:pic>
        <p:nvPicPr>
          <p:cNvPr id="34" name="Picture Placeholder 33" descr="Color swatch white sand">
            <a:extLst>
              <a:ext uri="{FF2B5EF4-FFF2-40B4-BE49-F238E27FC236}">
                <a16:creationId xmlns:a16="http://schemas.microsoft.com/office/drawing/2014/main" id="{DAE94DE2-B33F-4EB8-866A-F00647B91C1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7516368"/>
            <a:ext cx="1499616" cy="2194560"/>
          </a:xfrm>
        </p:spPr>
      </p:pic>
      <p:pic>
        <p:nvPicPr>
          <p:cNvPr id="36" name="Picture Placeholder 35" descr="Color swatch petrified oak">
            <a:extLst>
              <a:ext uri="{FF2B5EF4-FFF2-40B4-BE49-F238E27FC236}">
                <a16:creationId xmlns:a16="http://schemas.microsoft.com/office/drawing/2014/main" id="{7C30B3E2-6FCF-4BCC-B91A-633A92ECB85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5" y="7516368"/>
            <a:ext cx="1499616" cy="2194560"/>
          </a:xfrm>
        </p:spPr>
      </p:pic>
      <p:pic>
        <p:nvPicPr>
          <p:cNvPr id="38" name="Picture Placeholder 37" descr="Color swatch cloud dance">
            <a:extLst>
              <a:ext uri="{FF2B5EF4-FFF2-40B4-BE49-F238E27FC236}">
                <a16:creationId xmlns:a16="http://schemas.microsoft.com/office/drawing/2014/main" id="{543D04A7-69B1-4E48-915F-E47DB2E5C06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7516368"/>
            <a:ext cx="1499616" cy="2194560"/>
          </a:xfrm>
        </p:spPr>
      </p:pic>
      <p:pic>
        <p:nvPicPr>
          <p:cNvPr id="40" name="Picture Placeholder 39" descr="Color swatch very peri">
            <a:extLst>
              <a:ext uri="{FF2B5EF4-FFF2-40B4-BE49-F238E27FC236}">
                <a16:creationId xmlns:a16="http://schemas.microsoft.com/office/drawing/2014/main" id="{5F1FBBB4-ABD1-4D8A-97AD-95DE5241962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52" r="52"/>
          <a:stretch/>
        </p:blipFill>
        <p:spPr>
          <a:xfrm>
            <a:off x="10122409" y="7516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129416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10C83CB-3D9E-4AB8-9D97-83A5221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98464"/>
            <a:ext cx="3619501" cy="1179576"/>
          </a:xfrm>
        </p:spPr>
        <p:txBody>
          <a:bodyPr/>
          <a:lstStyle/>
          <a:p>
            <a:r>
              <a:rPr lang="en-US" dirty="0"/>
              <a:t>AMUSEMENTS</a:t>
            </a:r>
          </a:p>
        </p:txBody>
      </p:sp>
      <p:pic>
        <p:nvPicPr>
          <p:cNvPr id="22" name="Picture Placeholder 21" descr="Color swatch tawny orange">
            <a:extLst>
              <a:ext uri="{FF2B5EF4-FFF2-40B4-BE49-F238E27FC236}">
                <a16:creationId xmlns:a16="http://schemas.microsoft.com/office/drawing/2014/main" id="{E90EFA49-87AA-420E-A193-C25160844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5" r="105"/>
          <a:stretch/>
        </p:blipFill>
        <p:spPr>
          <a:xfrm>
            <a:off x="4279392" y="4892040"/>
            <a:ext cx="1499616" cy="2194560"/>
          </a:xfrm>
        </p:spPr>
      </p:pic>
      <p:pic>
        <p:nvPicPr>
          <p:cNvPr id="24" name="Picture Placeholder 23" descr="Color swatch very peri">
            <a:extLst>
              <a:ext uri="{FF2B5EF4-FFF2-40B4-BE49-F238E27FC236}">
                <a16:creationId xmlns:a16="http://schemas.microsoft.com/office/drawing/2014/main" id="{385F869F-60E2-47C0-BAF7-5ADA904E37D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05" r="105"/>
          <a:stretch/>
        </p:blipFill>
        <p:spPr>
          <a:xfrm>
            <a:off x="6227065" y="4892040"/>
            <a:ext cx="1499616" cy="2194560"/>
          </a:xfrm>
        </p:spPr>
      </p:pic>
      <p:pic>
        <p:nvPicPr>
          <p:cNvPr id="26" name="Picture Placeholder 25" descr="Color swatch iced coffee">
            <a:extLst>
              <a:ext uri="{FF2B5EF4-FFF2-40B4-BE49-F238E27FC236}">
                <a16:creationId xmlns:a16="http://schemas.microsoft.com/office/drawing/2014/main" id="{500B9E95-A0B6-44ED-A5B9-1DE0AF493F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" r="52"/>
          <a:stretch/>
        </p:blipFill>
        <p:spPr>
          <a:xfrm>
            <a:off x="8174736" y="4892040"/>
            <a:ext cx="1499616" cy="2194560"/>
          </a:xfrm>
        </p:spPr>
      </p:pic>
      <p:pic>
        <p:nvPicPr>
          <p:cNvPr id="28" name="Picture Placeholder 27" descr="Color swatch pink flambe">
            <a:extLst>
              <a:ext uri="{FF2B5EF4-FFF2-40B4-BE49-F238E27FC236}">
                <a16:creationId xmlns:a16="http://schemas.microsoft.com/office/drawing/2014/main" id="{6C08EE4B-CAD5-4A12-8042-F3968B07C4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52" r="52"/>
          <a:stretch/>
        </p:blipFill>
        <p:spPr>
          <a:xfrm>
            <a:off x="10122409" y="4892040"/>
            <a:ext cx="1499616" cy="2194560"/>
          </a:xfrm>
        </p:spPr>
      </p:pic>
      <p:pic>
        <p:nvPicPr>
          <p:cNvPr id="30" name="Picture Placeholder 29" descr="Color swatch fuchsia pink">
            <a:extLst>
              <a:ext uri="{FF2B5EF4-FFF2-40B4-BE49-F238E27FC236}">
                <a16:creationId xmlns:a16="http://schemas.microsoft.com/office/drawing/2014/main" id="{87CFE92E-F489-4195-ABCD-D89E2663F9D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05" r="105"/>
          <a:stretch/>
        </p:blipFill>
        <p:spPr>
          <a:xfrm>
            <a:off x="4279392" y="7516368"/>
            <a:ext cx="1499616" cy="2194560"/>
          </a:xfrm>
        </p:spPr>
      </p:pic>
      <p:pic>
        <p:nvPicPr>
          <p:cNvPr id="32" name="Picture Placeholder 31" descr="Color swatch paradise pink">
            <a:extLst>
              <a:ext uri="{FF2B5EF4-FFF2-40B4-BE49-F238E27FC236}">
                <a16:creationId xmlns:a16="http://schemas.microsoft.com/office/drawing/2014/main" id="{DD6340D8-6347-4F3C-B04F-6B0AFD6AD0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7"/>
          <a:srcRect l="105" r="105"/>
          <a:stretch/>
        </p:blipFill>
        <p:spPr>
          <a:xfrm>
            <a:off x="6227065" y="7516368"/>
            <a:ext cx="1499616" cy="2194560"/>
          </a:xfrm>
        </p:spPr>
      </p:pic>
      <p:pic>
        <p:nvPicPr>
          <p:cNvPr id="34" name="Picture Placeholder 33" descr="Color swatch cornsilk">
            <a:extLst>
              <a:ext uri="{FF2B5EF4-FFF2-40B4-BE49-F238E27FC236}">
                <a16:creationId xmlns:a16="http://schemas.microsoft.com/office/drawing/2014/main" id="{939A25C6-0BAB-4696-BEB2-EA80D9A5873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/>
          <a:srcRect l="52" r="52"/>
          <a:stretch/>
        </p:blipFill>
        <p:spPr>
          <a:xfrm>
            <a:off x="8174736" y="7516368"/>
            <a:ext cx="1499616" cy="2194560"/>
          </a:xfrm>
        </p:spPr>
      </p:pic>
      <p:pic>
        <p:nvPicPr>
          <p:cNvPr id="36" name="Picture Placeholder 35" descr="Color swatch tourmaline">
            <a:extLst>
              <a:ext uri="{FF2B5EF4-FFF2-40B4-BE49-F238E27FC236}">
                <a16:creationId xmlns:a16="http://schemas.microsoft.com/office/drawing/2014/main" id="{C9DE44EF-C424-4FDE-932C-92EAB598B2A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9"/>
          <a:srcRect l="257" r="257"/>
          <a:stretch/>
        </p:blipFill>
        <p:spPr>
          <a:xfrm>
            <a:off x="10122409" y="7516368"/>
            <a:ext cx="1499616" cy="2194560"/>
          </a:xfrm>
        </p:spPr>
      </p:pic>
    </p:spTree>
    <p:extLst>
      <p:ext uri="{BB962C8B-B14F-4D97-AF65-F5344CB8AC3E}">
        <p14:creationId xmlns:p14="http://schemas.microsoft.com/office/powerpoint/2010/main" val="3106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4C6A9218-4CCE-0E7A-6EAF-B59132BD393B}"/>
              </a:ext>
            </a:extLst>
          </p:cNvPr>
          <p:cNvCxnSpPr>
            <a:endCxn id="198" idx="3"/>
          </p:cNvCxnSpPr>
          <p:nvPr/>
        </p:nvCxnSpPr>
        <p:spPr>
          <a:xfrm rot="16200000" flipH="1">
            <a:off x="3895320" y="4097072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F1F1B64F-24D5-333A-C04F-0E25DC89B884}"/>
              </a:ext>
            </a:extLst>
          </p:cNvPr>
          <p:cNvCxnSpPr>
            <a:endCxn id="195" idx="3"/>
          </p:cNvCxnSpPr>
          <p:nvPr/>
        </p:nvCxnSpPr>
        <p:spPr>
          <a:xfrm rot="16200000" flipH="1">
            <a:off x="3856929" y="2842288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F90390-3958-EFBB-B3B8-D731ED4E461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965447" y="1686575"/>
            <a:ext cx="0" cy="9948440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B3A74D-F2C2-ADC8-3C7D-9C90187C3F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25768" y="1686575"/>
            <a:ext cx="0" cy="9948440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C9E39C50-32A0-9E76-CC94-AEFF985B1337}"/>
              </a:ext>
            </a:extLst>
          </p:cNvPr>
          <p:cNvSpPr/>
          <p:nvPr/>
        </p:nvSpPr>
        <p:spPr>
          <a:xfrm>
            <a:off x="3874009" y="2132091"/>
            <a:ext cx="182877" cy="2562935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95D9D17-01F4-FFD7-F4EB-46C87A4F29C1}"/>
              </a:ext>
            </a:extLst>
          </p:cNvPr>
          <p:cNvCxnSpPr>
            <a:cxnSpLocks/>
          </p:cNvCxnSpPr>
          <p:nvPr/>
        </p:nvCxnSpPr>
        <p:spPr>
          <a:xfrm>
            <a:off x="4056886" y="2197834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5C4C23A-D59A-D023-67D6-75D55DFF1484}"/>
              </a:ext>
            </a:extLst>
          </p:cNvPr>
          <p:cNvSpPr txBox="1"/>
          <p:nvPr/>
        </p:nvSpPr>
        <p:spPr>
          <a:xfrm>
            <a:off x="4357465" y="1956990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登录请求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E3AB7C4-C2DC-1016-0485-B413F61F8E3C}"/>
              </a:ext>
            </a:extLst>
          </p:cNvPr>
          <p:cNvCxnSpPr>
            <a:cxnSpLocks/>
          </p:cNvCxnSpPr>
          <p:nvPr/>
        </p:nvCxnSpPr>
        <p:spPr>
          <a:xfrm flipH="1">
            <a:off x="4056886" y="2652493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2573DC4-C411-2E4E-70CD-E8AFDFCB469E}"/>
              </a:ext>
            </a:extLst>
          </p:cNvPr>
          <p:cNvSpPr txBox="1"/>
          <p:nvPr/>
        </p:nvSpPr>
        <p:spPr>
          <a:xfrm>
            <a:off x="4357465" y="2339338"/>
            <a:ext cx="165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请求结果：用户信息、登录令牌（</a:t>
            </a:r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token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）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7BA7FDD-4C99-B98E-01C8-0F54D5B2AA26}"/>
              </a:ext>
            </a:extLst>
          </p:cNvPr>
          <p:cNvCxnSpPr>
            <a:cxnSpLocks/>
          </p:cNvCxnSpPr>
          <p:nvPr/>
        </p:nvCxnSpPr>
        <p:spPr>
          <a:xfrm>
            <a:off x="1405130" y="2154987"/>
            <a:ext cx="246888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621719-DC0C-B571-105B-80A9D90403D9}"/>
              </a:ext>
            </a:extLst>
          </p:cNvPr>
          <p:cNvSpPr txBox="1"/>
          <p:nvPr/>
        </p:nvSpPr>
        <p:spPr>
          <a:xfrm>
            <a:off x="1812179" y="1916646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登录操作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84E3615-A514-0452-61E4-D666593BEF05}"/>
              </a:ext>
            </a:extLst>
          </p:cNvPr>
          <p:cNvCxnSpPr>
            <a:cxnSpLocks/>
          </p:cNvCxnSpPr>
          <p:nvPr/>
        </p:nvCxnSpPr>
        <p:spPr>
          <a:xfrm>
            <a:off x="4056886" y="3473899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C61329D-9939-D076-9DE8-29194C29A917}"/>
              </a:ext>
            </a:extLst>
          </p:cNvPr>
          <p:cNvSpPr txBox="1"/>
          <p:nvPr/>
        </p:nvSpPr>
        <p:spPr>
          <a:xfrm>
            <a:off x="4357465" y="3233055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用户声纹下载请求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A931E3E-2C6E-23AD-9077-10616A2BFE1D}"/>
              </a:ext>
            </a:extLst>
          </p:cNvPr>
          <p:cNvCxnSpPr>
            <a:cxnSpLocks/>
          </p:cNvCxnSpPr>
          <p:nvPr/>
        </p:nvCxnSpPr>
        <p:spPr>
          <a:xfrm flipH="1">
            <a:off x="4056885" y="3908694"/>
            <a:ext cx="237744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224F2DF-D0BA-A3B5-CF38-20D2CB6DF014}"/>
              </a:ext>
            </a:extLst>
          </p:cNvPr>
          <p:cNvSpPr txBox="1"/>
          <p:nvPr/>
        </p:nvSpPr>
        <p:spPr>
          <a:xfrm>
            <a:off x="4357464" y="3667850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用户声纹音频文件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7F3DEE6-B021-F226-14FE-655BCAFC38A2}"/>
              </a:ext>
            </a:extLst>
          </p:cNvPr>
          <p:cNvCxnSpPr>
            <a:cxnSpLocks/>
          </p:cNvCxnSpPr>
          <p:nvPr/>
        </p:nvCxnSpPr>
        <p:spPr>
          <a:xfrm flipH="1">
            <a:off x="1405126" y="4658106"/>
            <a:ext cx="246888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CA473D9-899A-1D36-DE41-35E80657D3EA}"/>
              </a:ext>
            </a:extLst>
          </p:cNvPr>
          <p:cNvSpPr txBox="1"/>
          <p:nvPr/>
        </p:nvSpPr>
        <p:spPr>
          <a:xfrm>
            <a:off x="1812179" y="4431214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登录成功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48DD53E-DBF2-C53F-686F-B882D21A1DA7}"/>
              </a:ext>
            </a:extLst>
          </p:cNvPr>
          <p:cNvSpPr/>
          <p:nvPr/>
        </p:nvSpPr>
        <p:spPr>
          <a:xfrm>
            <a:off x="6434327" y="2172434"/>
            <a:ext cx="182877" cy="505457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1528A5A-882E-3920-088F-69B40615906F}"/>
              </a:ext>
            </a:extLst>
          </p:cNvPr>
          <p:cNvSpPr/>
          <p:nvPr/>
        </p:nvSpPr>
        <p:spPr>
          <a:xfrm>
            <a:off x="6434327" y="3430269"/>
            <a:ext cx="182877" cy="524413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C7709E2F-59CC-49E2-D8A4-691292B885DB}"/>
              </a:ext>
            </a:extLst>
          </p:cNvPr>
          <p:cNvCxnSpPr>
            <a:endCxn id="151" idx="3"/>
          </p:cNvCxnSpPr>
          <p:nvPr/>
        </p:nvCxnSpPr>
        <p:spPr>
          <a:xfrm rot="16200000" flipH="1">
            <a:off x="9009444" y="10208718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078D064-C153-8F96-D28D-0D88BD4631B9}"/>
              </a:ext>
            </a:extLst>
          </p:cNvPr>
          <p:cNvCxnSpPr>
            <a:endCxn id="142" idx="3"/>
          </p:cNvCxnSpPr>
          <p:nvPr/>
        </p:nvCxnSpPr>
        <p:spPr>
          <a:xfrm rot="16200000" flipH="1">
            <a:off x="6455944" y="9256531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F2531C4-335C-41B6-B8A3-03BE8C64F955}"/>
              </a:ext>
            </a:extLst>
          </p:cNvPr>
          <p:cNvCxnSpPr>
            <a:endCxn id="139" idx="3"/>
          </p:cNvCxnSpPr>
          <p:nvPr/>
        </p:nvCxnSpPr>
        <p:spPr>
          <a:xfrm rot="16200000" flipH="1">
            <a:off x="6460959" y="8602514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361C04F-6CB3-1861-ADDE-1FD1A27AAAF1}"/>
              </a:ext>
            </a:extLst>
          </p:cNvPr>
          <p:cNvCxnSpPr>
            <a:endCxn id="131" idx="3"/>
          </p:cNvCxnSpPr>
          <p:nvPr/>
        </p:nvCxnSpPr>
        <p:spPr>
          <a:xfrm rot="16200000" flipH="1">
            <a:off x="6455944" y="6714792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65FBD9F-0C31-7429-1B65-180C7826BAA9}"/>
              </a:ext>
            </a:extLst>
          </p:cNvPr>
          <p:cNvCxnSpPr>
            <a:endCxn id="126" idx="3"/>
          </p:cNvCxnSpPr>
          <p:nvPr/>
        </p:nvCxnSpPr>
        <p:spPr>
          <a:xfrm rot="16200000" flipH="1">
            <a:off x="3895324" y="5249910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DDCB588-731F-0824-7BA6-3EBDB80D74DB}"/>
              </a:ext>
            </a:extLst>
          </p:cNvPr>
          <p:cNvCxnSpPr>
            <a:endCxn id="77" idx="3"/>
          </p:cNvCxnSpPr>
          <p:nvPr/>
        </p:nvCxnSpPr>
        <p:spPr>
          <a:xfrm rot="16200000" flipH="1">
            <a:off x="3895324" y="5844918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D46D29-6537-A823-1E56-237F5D65C9B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074928" y="1671335"/>
            <a:ext cx="0" cy="9963680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A2696C-C4F9-697F-896D-C28A432D22CC}"/>
              </a:ext>
            </a:extLst>
          </p:cNvPr>
          <p:cNvSpPr/>
          <p:nvPr/>
        </p:nvSpPr>
        <p:spPr>
          <a:xfrm>
            <a:off x="3191915" y="1315865"/>
            <a:ext cx="1547064" cy="37071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用户终端应用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8DFB5-1F3C-288A-356F-953039674A55}"/>
              </a:ext>
            </a:extLst>
          </p:cNvPr>
          <p:cNvSpPr/>
          <p:nvPr/>
        </p:nvSpPr>
        <p:spPr>
          <a:xfrm>
            <a:off x="6064758" y="1315865"/>
            <a:ext cx="922020" cy="37071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服务器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B626B3-F661-54BB-569D-8C1A809EC726}"/>
              </a:ext>
            </a:extLst>
          </p:cNvPr>
          <p:cNvSpPr/>
          <p:nvPr/>
        </p:nvSpPr>
        <p:spPr>
          <a:xfrm>
            <a:off x="8449986" y="1300625"/>
            <a:ext cx="1249884" cy="37071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硬件网关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E9D0E0-DD9A-FD29-9E2A-2F28F04DC00E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405128" y="1686575"/>
            <a:ext cx="0" cy="9948440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7060533-3DBA-6564-A194-4B2BE57C9460}"/>
              </a:ext>
            </a:extLst>
          </p:cNvPr>
          <p:cNvSpPr/>
          <p:nvPr/>
        </p:nvSpPr>
        <p:spPr>
          <a:xfrm>
            <a:off x="944118" y="1315865"/>
            <a:ext cx="922020" cy="37071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E62810-5E6B-D8F4-0B34-01630F9F9272}"/>
              </a:ext>
            </a:extLst>
          </p:cNvPr>
          <p:cNvCxnSpPr>
            <a:cxnSpLocks/>
          </p:cNvCxnSpPr>
          <p:nvPr/>
        </p:nvCxnSpPr>
        <p:spPr>
          <a:xfrm>
            <a:off x="1408002" y="5206542"/>
            <a:ext cx="246888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8E7F59-15A7-C30E-252C-06DD67A047DE}"/>
              </a:ext>
            </a:extLst>
          </p:cNvPr>
          <p:cNvSpPr txBox="1"/>
          <p:nvPr/>
        </p:nvSpPr>
        <p:spPr>
          <a:xfrm>
            <a:off x="1815051" y="4968201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录音操作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A40BDE-2145-BDAB-E7D8-DE8AB19F4A0F}"/>
              </a:ext>
            </a:extLst>
          </p:cNvPr>
          <p:cNvSpPr/>
          <p:nvPr/>
        </p:nvSpPr>
        <p:spPr>
          <a:xfrm>
            <a:off x="3874009" y="5184806"/>
            <a:ext cx="182877" cy="613655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AD00EA-F86F-D48D-4EFC-7CFF7BEA8D40}"/>
              </a:ext>
            </a:extLst>
          </p:cNvPr>
          <p:cNvSpPr txBox="1"/>
          <p:nvPr/>
        </p:nvSpPr>
        <p:spPr>
          <a:xfrm>
            <a:off x="4426460" y="5291774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存储用户录音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28C9A73-0C74-83B0-0258-D818D8A740E1}"/>
              </a:ext>
            </a:extLst>
          </p:cNvPr>
          <p:cNvSpPr/>
          <p:nvPr/>
        </p:nvSpPr>
        <p:spPr>
          <a:xfrm>
            <a:off x="3989317" y="5900997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754703-EBCD-6DA6-C17F-6E75A1D6D513}"/>
              </a:ext>
            </a:extLst>
          </p:cNvPr>
          <p:cNvSpPr txBox="1"/>
          <p:nvPr/>
        </p:nvSpPr>
        <p:spPr>
          <a:xfrm>
            <a:off x="4426460" y="5878188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比对用户声纹音频文件，进行声纹识别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84E1D1-C046-17AD-212E-5F3590A75C57}"/>
              </a:ext>
            </a:extLst>
          </p:cNvPr>
          <p:cNvSpPr txBox="1"/>
          <p:nvPr/>
        </p:nvSpPr>
        <p:spPr>
          <a:xfrm>
            <a:off x="4354589" y="6435492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用户音频上传请求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9A9FD4-00F4-DC18-ECA6-A40769ED50D1}"/>
              </a:ext>
            </a:extLst>
          </p:cNvPr>
          <p:cNvSpPr txBox="1"/>
          <p:nvPr/>
        </p:nvSpPr>
        <p:spPr>
          <a:xfrm>
            <a:off x="4354589" y="7066893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请求结果：音频路径、序列号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2A76A1-4C32-613F-571E-ED0053DF31ED}"/>
              </a:ext>
            </a:extLst>
          </p:cNvPr>
          <p:cNvSpPr txBox="1"/>
          <p:nvPr/>
        </p:nvSpPr>
        <p:spPr>
          <a:xfrm>
            <a:off x="4354588" y="7646618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语声控制请求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7D2A5616-B53B-3D85-894E-9705D9ED5273}"/>
              </a:ext>
            </a:extLst>
          </p:cNvPr>
          <p:cNvSpPr/>
          <p:nvPr/>
        </p:nvSpPr>
        <p:spPr>
          <a:xfrm>
            <a:off x="3989317" y="5305989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17018F7-E18B-57AE-D100-A05FBAA49303}"/>
              </a:ext>
            </a:extLst>
          </p:cNvPr>
          <p:cNvSpPr/>
          <p:nvPr/>
        </p:nvSpPr>
        <p:spPr>
          <a:xfrm>
            <a:off x="6434327" y="6650936"/>
            <a:ext cx="182877" cy="720726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EDA3BE9-797D-9C31-742E-FA0944181BBE}"/>
              </a:ext>
            </a:extLst>
          </p:cNvPr>
          <p:cNvCxnSpPr>
            <a:cxnSpLocks/>
          </p:cNvCxnSpPr>
          <p:nvPr/>
        </p:nvCxnSpPr>
        <p:spPr>
          <a:xfrm>
            <a:off x="4056886" y="6691159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D9E34D-D120-5D18-F665-00222603D35C}"/>
              </a:ext>
            </a:extLst>
          </p:cNvPr>
          <p:cNvCxnSpPr>
            <a:cxnSpLocks/>
          </p:cNvCxnSpPr>
          <p:nvPr/>
        </p:nvCxnSpPr>
        <p:spPr>
          <a:xfrm flipH="1">
            <a:off x="4056886" y="7302122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BA0FF1C-D235-DF9B-29A6-7B5E5EDD7DF9}"/>
              </a:ext>
            </a:extLst>
          </p:cNvPr>
          <p:cNvSpPr/>
          <p:nvPr/>
        </p:nvSpPr>
        <p:spPr>
          <a:xfrm>
            <a:off x="6549937" y="6770871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CDAE2A-DA21-49B3-31E9-C32821BCAE0E}"/>
              </a:ext>
            </a:extLst>
          </p:cNvPr>
          <p:cNvSpPr txBox="1"/>
          <p:nvPr/>
        </p:nvSpPr>
        <p:spPr>
          <a:xfrm>
            <a:off x="6963317" y="6770871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存储用户音频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0AA76E5-CDE8-E255-BE7A-8D548FFD80E1}"/>
              </a:ext>
            </a:extLst>
          </p:cNvPr>
          <p:cNvCxnSpPr>
            <a:cxnSpLocks/>
          </p:cNvCxnSpPr>
          <p:nvPr/>
        </p:nvCxnSpPr>
        <p:spPr>
          <a:xfrm>
            <a:off x="4056885" y="7896072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A7799527-C3EA-DCE3-7367-A02FC3199996}"/>
              </a:ext>
            </a:extLst>
          </p:cNvPr>
          <p:cNvCxnSpPr>
            <a:endCxn id="136" idx="3"/>
          </p:cNvCxnSpPr>
          <p:nvPr/>
        </p:nvCxnSpPr>
        <p:spPr>
          <a:xfrm rot="16200000" flipH="1">
            <a:off x="6460959" y="7942375"/>
            <a:ext cx="342282" cy="211453"/>
          </a:xfrm>
          <a:prstGeom prst="bentConnector4">
            <a:avLst>
              <a:gd name="adj1" fmla="val 19480"/>
              <a:gd name="adj2" fmla="val 20810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C1CC0994-47CE-B3A6-C32A-437139B12609}"/>
              </a:ext>
            </a:extLst>
          </p:cNvPr>
          <p:cNvSpPr/>
          <p:nvPr/>
        </p:nvSpPr>
        <p:spPr>
          <a:xfrm>
            <a:off x="6439342" y="7878517"/>
            <a:ext cx="182877" cy="3353945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5EFB78FF-E7C1-EED3-3FD3-97648335FDC8}"/>
              </a:ext>
            </a:extLst>
          </p:cNvPr>
          <p:cNvSpPr/>
          <p:nvPr/>
        </p:nvSpPr>
        <p:spPr>
          <a:xfrm>
            <a:off x="6554952" y="7998454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5ECCD4-5B0B-7052-29EC-C6644CDD9058}"/>
              </a:ext>
            </a:extLst>
          </p:cNvPr>
          <p:cNvSpPr txBox="1"/>
          <p:nvPr/>
        </p:nvSpPr>
        <p:spPr>
          <a:xfrm>
            <a:off x="6963316" y="7998454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通过音频序列号检索对应音频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1578AAA-A407-D430-57CB-3BC78775EB1D}"/>
              </a:ext>
            </a:extLst>
          </p:cNvPr>
          <p:cNvSpPr/>
          <p:nvPr/>
        </p:nvSpPr>
        <p:spPr>
          <a:xfrm>
            <a:off x="6554952" y="8658593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C162B3-E4D7-F1FC-674D-37675B54AB8A}"/>
              </a:ext>
            </a:extLst>
          </p:cNvPr>
          <p:cNvSpPr txBox="1"/>
          <p:nvPr/>
        </p:nvSpPr>
        <p:spPr>
          <a:xfrm>
            <a:off x="6963316" y="8658593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音频语义识别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423B78D-F846-568B-B345-7B3673CEB542}"/>
              </a:ext>
            </a:extLst>
          </p:cNvPr>
          <p:cNvSpPr/>
          <p:nvPr/>
        </p:nvSpPr>
        <p:spPr>
          <a:xfrm>
            <a:off x="6549937" y="9312610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B2FE35-C8D4-7646-C8A3-37E9E9F80C2B}"/>
              </a:ext>
            </a:extLst>
          </p:cNvPr>
          <p:cNvSpPr txBox="1"/>
          <p:nvPr/>
        </p:nvSpPr>
        <p:spPr>
          <a:xfrm>
            <a:off x="6958301" y="9312610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音频指令转换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9F11D15-A7F2-1FB7-F60B-3F65132103B2}"/>
              </a:ext>
            </a:extLst>
          </p:cNvPr>
          <p:cNvCxnSpPr>
            <a:cxnSpLocks/>
          </p:cNvCxnSpPr>
          <p:nvPr/>
        </p:nvCxnSpPr>
        <p:spPr>
          <a:xfrm>
            <a:off x="6617204" y="10145560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41F438E-D9BD-5905-1D4A-08B7B9AB7632}"/>
              </a:ext>
            </a:extLst>
          </p:cNvPr>
          <p:cNvSpPr/>
          <p:nvPr/>
        </p:nvSpPr>
        <p:spPr>
          <a:xfrm>
            <a:off x="8983490" y="10112222"/>
            <a:ext cx="182877" cy="751941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612AEB-B7EF-1026-E778-F12EE2A87DEF}"/>
              </a:ext>
            </a:extLst>
          </p:cNvPr>
          <p:cNvSpPr txBox="1"/>
          <p:nvPr/>
        </p:nvSpPr>
        <p:spPr>
          <a:xfrm>
            <a:off x="6883840" y="9924771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硬件控制请求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927D755-19D5-71C8-3453-D6ED13574432}"/>
              </a:ext>
            </a:extLst>
          </p:cNvPr>
          <p:cNvSpPr/>
          <p:nvPr/>
        </p:nvSpPr>
        <p:spPr>
          <a:xfrm>
            <a:off x="9103437" y="10264797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DE13414-4DE6-ABA9-15B8-448649CCB887}"/>
              </a:ext>
            </a:extLst>
          </p:cNvPr>
          <p:cNvSpPr txBox="1"/>
          <p:nvPr/>
        </p:nvSpPr>
        <p:spPr>
          <a:xfrm>
            <a:off x="9511801" y="10264797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接收指令，控制外设做出响应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156A188-1231-CB73-2A77-5784AC93A2EF}"/>
              </a:ext>
            </a:extLst>
          </p:cNvPr>
          <p:cNvCxnSpPr>
            <a:cxnSpLocks/>
          </p:cNvCxnSpPr>
          <p:nvPr/>
        </p:nvCxnSpPr>
        <p:spPr>
          <a:xfrm flipH="1">
            <a:off x="6617204" y="10807322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50031F6-11BD-D16D-E37D-EDB36D2B400D}"/>
              </a:ext>
            </a:extLst>
          </p:cNvPr>
          <p:cNvSpPr txBox="1"/>
          <p:nvPr/>
        </p:nvSpPr>
        <p:spPr>
          <a:xfrm>
            <a:off x="6883840" y="10598647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请求结果：执行成功</a:t>
            </a:r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失败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E130FFF-D06B-41DB-C0AC-19CCD7B3C8E3}"/>
              </a:ext>
            </a:extLst>
          </p:cNvPr>
          <p:cNvCxnSpPr>
            <a:cxnSpLocks/>
          </p:cNvCxnSpPr>
          <p:nvPr/>
        </p:nvCxnSpPr>
        <p:spPr>
          <a:xfrm flipH="1">
            <a:off x="4056885" y="11207371"/>
            <a:ext cx="237744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6AA0347-CAC5-B520-B3CC-C1D4041E39B9}"/>
              </a:ext>
            </a:extLst>
          </p:cNvPr>
          <p:cNvCxnSpPr>
            <a:cxnSpLocks/>
          </p:cNvCxnSpPr>
          <p:nvPr/>
        </p:nvCxnSpPr>
        <p:spPr>
          <a:xfrm flipH="1">
            <a:off x="1405128" y="11275712"/>
            <a:ext cx="2468881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FED045C-C238-0B4F-3646-DCD6FDADF502}"/>
              </a:ext>
            </a:extLst>
          </p:cNvPr>
          <p:cNvSpPr txBox="1"/>
          <p:nvPr/>
        </p:nvSpPr>
        <p:spPr>
          <a:xfrm>
            <a:off x="1808873" y="11026439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操作完成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5A76D20E-DEB2-A5E5-9614-9AD3BA2BF7B1}"/>
              </a:ext>
            </a:extLst>
          </p:cNvPr>
          <p:cNvSpPr/>
          <p:nvPr/>
        </p:nvSpPr>
        <p:spPr>
          <a:xfrm>
            <a:off x="3950922" y="2898367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333D510-DDFB-A4A0-82BE-7F5CE39DF052}"/>
              </a:ext>
            </a:extLst>
          </p:cNvPr>
          <p:cNvSpPr txBox="1"/>
          <p:nvPr/>
        </p:nvSpPr>
        <p:spPr>
          <a:xfrm>
            <a:off x="4364302" y="2898367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存储用户信息、登录令牌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73D8D4B3-6832-0F60-31C6-3FBC7F79D5FE}"/>
              </a:ext>
            </a:extLst>
          </p:cNvPr>
          <p:cNvSpPr/>
          <p:nvPr/>
        </p:nvSpPr>
        <p:spPr>
          <a:xfrm>
            <a:off x="3989313" y="4153151"/>
            <a:ext cx="182877" cy="441572"/>
          </a:xfrm>
          <a:prstGeom prst="roundRect">
            <a:avLst>
              <a:gd name="adj" fmla="val 62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22AC05-3729-B2AE-3308-A43E6A83B8CE}"/>
              </a:ext>
            </a:extLst>
          </p:cNvPr>
          <p:cNvSpPr txBox="1"/>
          <p:nvPr/>
        </p:nvSpPr>
        <p:spPr>
          <a:xfrm>
            <a:off x="4381858" y="4158493"/>
            <a:ext cx="1950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存储用户声纹音频文件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22DE191-DB62-2C87-E2CC-D3E77ECF9FC6}"/>
              </a:ext>
            </a:extLst>
          </p:cNvPr>
          <p:cNvSpPr txBox="1"/>
          <p:nvPr/>
        </p:nvSpPr>
        <p:spPr>
          <a:xfrm>
            <a:off x="4354587" y="10991927"/>
            <a:ext cx="1650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请求结果：执行成功</a:t>
            </a:r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18067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70A7C-16F7-4A7B-A010-D7DFF5100B09}"/>
              </a:ext>
            </a:extLst>
          </p:cNvPr>
          <p:cNvGrpSpPr/>
          <p:nvPr/>
        </p:nvGrpSpPr>
        <p:grpSpPr>
          <a:xfrm>
            <a:off x="241742" y="3732014"/>
            <a:ext cx="2493674" cy="904356"/>
            <a:chOff x="576463" y="599324"/>
            <a:chExt cx="2052437" cy="744337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6B9009F-016F-4F02-B8B4-CAEB7CB715D4}"/>
                </a:ext>
              </a:extLst>
            </p:cNvPr>
            <p:cNvSpPr/>
            <p:nvPr/>
          </p:nvSpPr>
          <p:spPr>
            <a:xfrm>
              <a:off x="971491" y="803911"/>
              <a:ext cx="1657409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AEFF6-2F54-467A-846A-79C9F69A8DBB}"/>
                </a:ext>
              </a:extLst>
            </p:cNvPr>
            <p:cNvSpPr/>
            <p:nvPr/>
          </p:nvSpPr>
          <p:spPr>
            <a:xfrm>
              <a:off x="971491" y="741681"/>
              <a:ext cx="1586657" cy="477520"/>
            </a:xfrm>
            <a:custGeom>
              <a:avLst/>
              <a:gdLst>
                <a:gd name="connsiteX0" fmla="*/ 0 w 1584960"/>
                <a:gd name="connsiteY0" fmla="*/ 0 h 464820"/>
                <a:gd name="connsiteX1" fmla="*/ 1584960 w 1584960"/>
                <a:gd name="connsiteY1" fmla="*/ 0 h 464820"/>
                <a:gd name="connsiteX2" fmla="*/ 1584960 w 1584960"/>
                <a:gd name="connsiteY2" fmla="*/ 464820 h 464820"/>
                <a:gd name="connsiteX3" fmla="*/ 0 w 1584960"/>
                <a:gd name="connsiteY3" fmla="*/ 464820 h 464820"/>
                <a:gd name="connsiteX4" fmla="*/ 0 w 1584960"/>
                <a:gd name="connsiteY4" fmla="*/ 0 h 46482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2440"/>
                <a:gd name="connsiteX1" fmla="*/ 1584960 w 1584960"/>
                <a:gd name="connsiteY1" fmla="*/ 0 h 472440"/>
                <a:gd name="connsiteX2" fmla="*/ 1412240 w 1584960"/>
                <a:gd name="connsiteY2" fmla="*/ 472440 h 472440"/>
                <a:gd name="connsiteX3" fmla="*/ 0 w 1584960"/>
                <a:gd name="connsiteY3" fmla="*/ 464820 h 472440"/>
                <a:gd name="connsiteX4" fmla="*/ 0 w 1584960"/>
                <a:gd name="connsiteY4" fmla="*/ 0 h 47244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4960"/>
                <a:gd name="connsiteY0" fmla="*/ 0 h 477520"/>
                <a:gd name="connsiteX1" fmla="*/ 1584960 w 1584960"/>
                <a:gd name="connsiteY1" fmla="*/ 0 h 477520"/>
                <a:gd name="connsiteX2" fmla="*/ 1267460 w 1584960"/>
                <a:gd name="connsiteY2" fmla="*/ 477520 h 477520"/>
                <a:gd name="connsiteX3" fmla="*/ 0 w 1584960"/>
                <a:gd name="connsiteY3" fmla="*/ 464820 h 477520"/>
                <a:gd name="connsiteX4" fmla="*/ 0 w 1584960"/>
                <a:gd name="connsiteY4" fmla="*/ 0 h 477520"/>
                <a:gd name="connsiteX0" fmla="*/ 0 w 1586657"/>
                <a:gd name="connsiteY0" fmla="*/ 0 h 477520"/>
                <a:gd name="connsiteX1" fmla="*/ 1584960 w 1586657"/>
                <a:gd name="connsiteY1" fmla="*/ 0 h 477520"/>
                <a:gd name="connsiteX2" fmla="*/ 1267460 w 1586657"/>
                <a:gd name="connsiteY2" fmla="*/ 477520 h 477520"/>
                <a:gd name="connsiteX3" fmla="*/ 0 w 1586657"/>
                <a:gd name="connsiteY3" fmla="*/ 464820 h 477520"/>
                <a:gd name="connsiteX4" fmla="*/ 0 w 1586657"/>
                <a:gd name="connsiteY4" fmla="*/ 0 h 47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657" h="477520">
                  <a:moveTo>
                    <a:pt x="0" y="0"/>
                  </a:moveTo>
                  <a:lnTo>
                    <a:pt x="1584960" y="0"/>
                  </a:lnTo>
                  <a:cubicBezTo>
                    <a:pt x="1590887" y="289560"/>
                    <a:pt x="1599353" y="477520"/>
                    <a:pt x="1267460" y="477520"/>
                  </a:cubicBezTo>
                  <a:lnTo>
                    <a:pt x="0" y="46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大标宋简体" panose="03000509000000000000" pitchFamily="65" charset="-122"/>
                  <a:ea typeface="方正大标宋简体" panose="03000509000000000000" pitchFamily="65" charset="-122"/>
                </a:rPr>
                <a:t>项目目标</a:t>
              </a:r>
            </a:p>
          </p:txBody>
        </p:sp>
        <p:pic>
          <p:nvPicPr>
            <p:cNvPr id="14" name="Graphic 13" descr="Radio microphone">
              <a:extLst>
                <a:ext uri="{FF2B5EF4-FFF2-40B4-BE49-F238E27FC236}">
                  <a16:creationId xmlns:a16="http://schemas.microsoft.com/office/drawing/2014/main" id="{E711F9AB-7E27-4BDD-A284-3D671D2E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6463" y="599324"/>
              <a:ext cx="744337" cy="7443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789B6A55-1AEC-42BA-9A30-66A56EE9293F}"/>
              </a:ext>
            </a:extLst>
          </p:cNvPr>
          <p:cNvCxnSpPr>
            <a:stCxn id="282" idx="3"/>
            <a:endCxn id="284" idx="1"/>
          </p:cNvCxnSpPr>
          <p:nvPr/>
        </p:nvCxnSpPr>
        <p:spPr>
          <a:xfrm flipV="1">
            <a:off x="9317871" y="4810711"/>
            <a:ext cx="371395" cy="1040361"/>
          </a:xfrm>
          <a:prstGeom prst="bentConnector3">
            <a:avLst/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2F9B2FE7-29BD-4253-82E7-A9AFEDBAA6A2}"/>
              </a:ext>
            </a:extLst>
          </p:cNvPr>
          <p:cNvCxnSpPr>
            <a:cxnSpLocks/>
            <a:stCxn id="284" idx="3"/>
            <a:endCxn id="283" idx="3"/>
          </p:cNvCxnSpPr>
          <p:nvPr/>
        </p:nvCxnSpPr>
        <p:spPr>
          <a:xfrm flipH="1">
            <a:off x="10601517" y="4810711"/>
            <a:ext cx="1" cy="1752783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A140A85F-0CFD-4685-8341-4B22B85F1307}"/>
              </a:ext>
            </a:extLst>
          </p:cNvPr>
          <p:cNvSpPr/>
          <p:nvPr/>
        </p:nvSpPr>
        <p:spPr>
          <a:xfrm>
            <a:off x="8130256" y="4220493"/>
            <a:ext cx="3009501" cy="3669410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3BCC6E1-2061-4F6A-B52B-168732C568A3}"/>
              </a:ext>
            </a:extLst>
          </p:cNvPr>
          <p:cNvCxnSpPr>
            <a:cxnSpLocks/>
            <a:stCxn id="151" idx="0"/>
            <a:endCxn id="242" idx="2"/>
          </p:cNvCxnSpPr>
          <p:nvPr/>
        </p:nvCxnSpPr>
        <p:spPr>
          <a:xfrm flipV="1">
            <a:off x="4473199" y="7965131"/>
            <a:ext cx="1561224" cy="15730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7384072-306A-4E3D-8E73-5ECBA44E6340}"/>
              </a:ext>
            </a:extLst>
          </p:cNvPr>
          <p:cNvCxnSpPr>
            <a:cxnSpLocks/>
            <a:stCxn id="160" idx="2"/>
            <a:endCxn id="242" idx="0"/>
          </p:cNvCxnSpPr>
          <p:nvPr/>
        </p:nvCxnSpPr>
        <p:spPr>
          <a:xfrm>
            <a:off x="4473199" y="7542403"/>
            <a:ext cx="1561224" cy="126667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81577-39AA-448C-9090-6FDB7579899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06692" y="7968337"/>
            <a:ext cx="349213" cy="0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056B63-38C5-4289-99D1-35E58C0D4632}"/>
              </a:ext>
            </a:extLst>
          </p:cNvPr>
          <p:cNvGrpSpPr/>
          <p:nvPr/>
        </p:nvGrpSpPr>
        <p:grpSpPr>
          <a:xfrm>
            <a:off x="727123" y="7568497"/>
            <a:ext cx="1435236" cy="1915602"/>
            <a:chOff x="1254529" y="1809030"/>
            <a:chExt cx="1435236" cy="15483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CA75FB-2E35-4604-861A-537E584E6828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13" name="Graphic 12" descr="Smiling face with no fill">
                <a:extLst>
                  <a:ext uri="{FF2B5EF4-FFF2-40B4-BE49-F238E27FC236}">
                    <a16:creationId xmlns:a16="http://schemas.microsoft.com/office/drawing/2014/main" id="{6DCDC2F2-B5D0-4561-B6F0-64FADC131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7500" y="2123440"/>
                <a:ext cx="672680" cy="672680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88EE298-80D4-4D3E-A73B-6FEB452D4114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98DE82-DC33-48C4-AD97-7A31ACFF6C20}"/>
                </a:ext>
              </a:extLst>
            </p:cNvPr>
            <p:cNvSpPr/>
            <p:nvPr/>
          </p:nvSpPr>
          <p:spPr>
            <a:xfrm>
              <a:off x="1714883" y="2754825"/>
              <a:ext cx="519716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0B13C-8B96-48D9-A14F-54472102B8BE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27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与终端交互，完成声纹识别、语声控制功能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1C9DEA-5C76-4846-827B-AAD0C1FD4F6B}"/>
              </a:ext>
            </a:extLst>
          </p:cNvPr>
          <p:cNvGrpSpPr/>
          <p:nvPr/>
        </p:nvGrpSpPr>
        <p:grpSpPr>
          <a:xfrm>
            <a:off x="607541" y="4931395"/>
            <a:ext cx="1650141" cy="1934743"/>
            <a:chOff x="1147077" y="4326878"/>
            <a:chExt cx="1650141" cy="156745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3843FC0-6C27-4768-9335-416C492409ED}"/>
                </a:ext>
              </a:extLst>
            </p:cNvPr>
            <p:cNvGrpSpPr/>
            <p:nvPr/>
          </p:nvGrpSpPr>
          <p:grpSpPr>
            <a:xfrm>
              <a:off x="1521843" y="4326878"/>
              <a:ext cx="912253" cy="799680"/>
              <a:chOff x="1215752" y="4792910"/>
              <a:chExt cx="912253" cy="79968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9B71267-1881-421B-9A92-CB5C9E5B45C4}"/>
                  </a:ext>
                </a:extLst>
              </p:cNvPr>
              <p:cNvSpPr/>
              <p:nvPr/>
            </p:nvSpPr>
            <p:spPr>
              <a:xfrm>
                <a:off x="1215752" y="479291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DB55E2D-3844-4920-802C-F3BCF9DA89BD}"/>
                  </a:ext>
                </a:extLst>
              </p:cNvPr>
              <p:cNvGrpSpPr/>
              <p:nvPr/>
            </p:nvGrpSpPr>
            <p:grpSpPr>
              <a:xfrm>
                <a:off x="1309296" y="4939025"/>
                <a:ext cx="721122" cy="530370"/>
                <a:chOff x="1309296" y="4939025"/>
                <a:chExt cx="721122" cy="530370"/>
              </a:xfrm>
            </p:grpSpPr>
            <p:pic>
              <p:nvPicPr>
                <p:cNvPr id="64" name="Graphic 63" descr="Smiling face with no fill">
                  <a:extLst>
                    <a:ext uri="{FF2B5EF4-FFF2-40B4-BE49-F238E27FC236}">
                      <a16:creationId xmlns:a16="http://schemas.microsoft.com/office/drawing/2014/main" id="{A0D6C8D5-0462-47E0-8095-32646F01F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09296" y="4939025"/>
                  <a:ext cx="530370" cy="530370"/>
                </a:xfrm>
                <a:prstGeom prst="rect">
                  <a:avLst/>
                </a:prstGeom>
              </p:spPr>
            </p:pic>
            <p:pic>
              <p:nvPicPr>
                <p:cNvPr id="65" name="Graphic 64" descr="Key">
                  <a:extLst>
                    <a:ext uri="{FF2B5EF4-FFF2-40B4-BE49-F238E27FC236}">
                      <a16:creationId xmlns:a16="http://schemas.microsoft.com/office/drawing/2014/main" id="{2C43EDA6-7A98-4E98-9B22-ECB5EE65D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761318" y="5069660"/>
                  <a:ext cx="269100" cy="269100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B55AC18-B33D-426B-9D32-FAE448568385}"/>
                </a:ext>
              </a:extLst>
            </p:cNvPr>
            <p:cNvSpPr/>
            <p:nvPr/>
          </p:nvSpPr>
          <p:spPr>
            <a:xfrm>
              <a:off x="1615387" y="5276983"/>
              <a:ext cx="719212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16805B2-EDE5-4C06-A65B-64F1D5569D68}"/>
                </a:ext>
              </a:extLst>
            </p:cNvPr>
            <p:cNvSpPr txBox="1"/>
            <p:nvPr/>
          </p:nvSpPr>
          <p:spPr>
            <a:xfrm>
              <a:off x="1147077" y="5620050"/>
              <a:ext cx="1650141" cy="27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通过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管理声纹识别记录、数据库等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E3E6C9-C065-4B08-A281-ED626CC2EB73}"/>
              </a:ext>
            </a:extLst>
          </p:cNvPr>
          <p:cNvGrpSpPr/>
          <p:nvPr/>
        </p:nvGrpSpPr>
        <p:grpSpPr>
          <a:xfrm>
            <a:off x="5752809" y="4931397"/>
            <a:ext cx="1435236" cy="1723550"/>
            <a:chOff x="4048786" y="4326878"/>
            <a:chExt cx="1435236" cy="172355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2EFFE1-EB6C-44FF-978D-039CB1104C38}"/>
                </a:ext>
              </a:extLst>
            </p:cNvPr>
            <p:cNvGrpSpPr/>
            <p:nvPr/>
          </p:nvGrpSpPr>
          <p:grpSpPr>
            <a:xfrm>
              <a:off x="4305228" y="4326878"/>
              <a:ext cx="912253" cy="799680"/>
              <a:chOff x="4305228" y="4326878"/>
              <a:chExt cx="912253" cy="79968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7318D74-E997-47AA-BC9E-DAC794DBB1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59477" y="4480052"/>
                <a:ext cx="603753" cy="522870"/>
                <a:chOff x="5568088" y="4784436"/>
                <a:chExt cx="672048" cy="582016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4FE9B2C9-18AC-4650-BBA9-30B1CE39B230}"/>
                    </a:ext>
                  </a:extLst>
                </p:cNvPr>
                <p:cNvSpPr/>
                <p:nvPr/>
              </p:nvSpPr>
              <p:spPr>
                <a:xfrm>
                  <a:off x="5568088" y="4784436"/>
                  <a:ext cx="672048" cy="582016"/>
                </a:xfrm>
                <a:custGeom>
                  <a:avLst/>
                  <a:gdLst>
                    <a:gd name="connsiteX0" fmla="*/ 413624 w 672048"/>
                    <a:gd name="connsiteY0" fmla="*/ 0 h 582016"/>
                    <a:gd name="connsiteX1" fmla="*/ 336022 w 672048"/>
                    <a:gd name="connsiteY1" fmla="*/ 134410 h 582016"/>
                    <a:gd name="connsiteX2" fmla="*/ 258422 w 672048"/>
                    <a:gd name="connsiteY2" fmla="*/ 0 h 582016"/>
                    <a:gd name="connsiteX3" fmla="*/ 0 w 672048"/>
                    <a:gd name="connsiteY3" fmla="*/ 0 h 582016"/>
                    <a:gd name="connsiteX4" fmla="*/ 336024 w 672048"/>
                    <a:gd name="connsiteY4" fmla="*/ 582017 h 582016"/>
                    <a:gd name="connsiteX5" fmla="*/ 672048 w 672048"/>
                    <a:gd name="connsiteY5" fmla="*/ 0 h 5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2048" h="582016">
                      <a:moveTo>
                        <a:pt x="413624" y="0"/>
                      </a:moveTo>
                      <a:lnTo>
                        <a:pt x="336022" y="134410"/>
                      </a:lnTo>
                      <a:lnTo>
                        <a:pt x="258422" y="0"/>
                      </a:lnTo>
                      <a:lnTo>
                        <a:pt x="0" y="0"/>
                      </a:lnTo>
                      <a:lnTo>
                        <a:pt x="336024" y="582017"/>
                      </a:lnTo>
                      <a:lnTo>
                        <a:pt x="67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230319DA-60E9-4E76-9350-81B96557E217}"/>
                    </a:ext>
                  </a:extLst>
                </p:cNvPr>
                <p:cNvSpPr/>
                <p:nvPr/>
              </p:nvSpPr>
              <p:spPr>
                <a:xfrm>
                  <a:off x="5702498" y="4784436"/>
                  <a:ext cx="403227" cy="349202"/>
                </a:xfrm>
                <a:custGeom>
                  <a:avLst/>
                  <a:gdLst>
                    <a:gd name="connsiteX0" fmla="*/ 279214 w 403227"/>
                    <a:gd name="connsiteY0" fmla="*/ 0 h 349202"/>
                    <a:gd name="connsiteX1" fmla="*/ 201611 w 403227"/>
                    <a:gd name="connsiteY1" fmla="*/ 134410 h 349202"/>
                    <a:gd name="connsiteX2" fmla="*/ 124012 w 403227"/>
                    <a:gd name="connsiteY2" fmla="*/ 0 h 349202"/>
                    <a:gd name="connsiteX3" fmla="*/ 0 w 403227"/>
                    <a:gd name="connsiteY3" fmla="*/ 0 h 349202"/>
                    <a:gd name="connsiteX4" fmla="*/ 201614 w 403227"/>
                    <a:gd name="connsiteY4" fmla="*/ 349203 h 349202"/>
                    <a:gd name="connsiteX5" fmla="*/ 403228 w 403227"/>
                    <a:gd name="connsiteY5" fmla="*/ 0 h 34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227" h="349202">
                      <a:moveTo>
                        <a:pt x="279214" y="0"/>
                      </a:moveTo>
                      <a:lnTo>
                        <a:pt x="201611" y="134410"/>
                      </a:lnTo>
                      <a:lnTo>
                        <a:pt x="124012" y="0"/>
                      </a:lnTo>
                      <a:lnTo>
                        <a:pt x="0" y="0"/>
                      </a:lnTo>
                      <a:lnTo>
                        <a:pt x="201614" y="349203"/>
                      </a:lnTo>
                      <a:lnTo>
                        <a:pt x="403228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B1F4AA37-8CA7-4029-8D53-7FA422247C9D}"/>
                  </a:ext>
                </a:extLst>
              </p:cNvPr>
              <p:cNvSpPr/>
              <p:nvPr/>
            </p:nvSpPr>
            <p:spPr>
              <a:xfrm>
                <a:off x="4305228" y="4326878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1800F-DCE0-4BE1-B6B3-B96F445CB854}"/>
                </a:ext>
              </a:extLst>
            </p:cNvPr>
            <p:cNvSpPr txBox="1"/>
            <p:nvPr/>
          </p:nvSpPr>
          <p:spPr>
            <a:xfrm>
              <a:off x="4048786" y="5588763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Vue 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Vite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2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Element UI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的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为管理员提供平台管理服务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E4E1F44-216E-4227-A19D-6223F7F39C23}"/>
                </a:ext>
              </a:extLst>
            </p:cNvPr>
            <p:cNvSpPr/>
            <p:nvPr/>
          </p:nvSpPr>
          <p:spPr>
            <a:xfrm>
              <a:off x="4220217" y="5270950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FBD517-C579-4D83-AA39-D358CB3DC237}"/>
              </a:ext>
            </a:extLst>
          </p:cNvPr>
          <p:cNvGrpSpPr/>
          <p:nvPr/>
        </p:nvGrpSpPr>
        <p:grpSpPr>
          <a:xfrm>
            <a:off x="3200348" y="4932518"/>
            <a:ext cx="1435236" cy="1630602"/>
            <a:chOff x="2668279" y="4328002"/>
            <a:chExt cx="1435236" cy="163060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63729F5-AB18-45C2-88B5-212F94A2A6CF}"/>
                </a:ext>
              </a:extLst>
            </p:cNvPr>
            <p:cNvGrpSpPr/>
            <p:nvPr/>
          </p:nvGrpSpPr>
          <p:grpSpPr>
            <a:xfrm>
              <a:off x="2929775" y="4328002"/>
              <a:ext cx="912253" cy="799680"/>
              <a:chOff x="4851693" y="4658780"/>
              <a:chExt cx="912253" cy="799680"/>
            </a:xfrm>
          </p:grpSpPr>
          <p:pic>
            <p:nvPicPr>
              <p:cNvPr id="122" name="Graphic 121" descr="Monitor">
                <a:extLst>
                  <a:ext uri="{FF2B5EF4-FFF2-40B4-BE49-F238E27FC236}">
                    <a16:creationId xmlns:a16="http://schemas.microsoft.com/office/drawing/2014/main" id="{A92CDFE3-663A-4ABD-8A83-8B8951F2A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71480" y="4722280"/>
                <a:ext cx="672680" cy="672680"/>
              </a:xfrm>
              <a:prstGeom prst="rect">
                <a:avLst/>
              </a:prstGeom>
            </p:spPr>
          </p:pic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438AF19-BDC6-44B2-9C60-6B773855AD45}"/>
                  </a:ext>
                </a:extLst>
              </p:cNvPr>
              <p:cNvSpPr/>
              <p:nvPr/>
            </p:nvSpPr>
            <p:spPr>
              <a:xfrm>
                <a:off x="4851693" y="465878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95DED8E-1927-4FF8-BE01-A530210D1E83}"/>
                </a:ext>
              </a:extLst>
            </p:cNvPr>
            <p:cNvSpPr txBox="1"/>
            <p:nvPr/>
          </p:nvSpPr>
          <p:spPr>
            <a:xfrm>
              <a:off x="2668279" y="5620050"/>
              <a:ext cx="1435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装有浏览器的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手机、平板电脑、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PC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等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E42DB57-DA82-4677-882F-46F3C5CD95EA}"/>
                </a:ext>
              </a:extLst>
            </p:cNvPr>
            <p:cNvSpPr/>
            <p:nvPr/>
          </p:nvSpPr>
          <p:spPr>
            <a:xfrm>
              <a:off x="2903633" y="5278107"/>
              <a:ext cx="964528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个人计算机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16215F1-56CC-4792-A9F8-BD470DA8A149}"/>
              </a:ext>
            </a:extLst>
          </p:cNvPr>
          <p:cNvGrpSpPr/>
          <p:nvPr/>
        </p:nvGrpSpPr>
        <p:grpSpPr>
          <a:xfrm>
            <a:off x="2123522" y="6992445"/>
            <a:ext cx="4623767" cy="2469561"/>
            <a:chOff x="4010852" y="1232976"/>
            <a:chExt cx="4623767" cy="2469561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66706AD-AB5E-4A2B-8705-CBC0D1CCE403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>
              <a:off x="4460836" y="1634904"/>
              <a:ext cx="179962" cy="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86D3981-E35B-4CE1-AF50-BC2E4DF5B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003" y="2653881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684E680-F0AC-4226-BF60-583756C19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698" y="2653881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62D73-2675-4BBE-BCA9-B80533C9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6265" y="2657102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5377322-2BDF-4FFB-A147-B45676D02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6117" y="2657102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F2B8973-C3A5-4684-9D3A-6D8CACA546BC}"/>
                </a:ext>
              </a:extLst>
            </p:cNvPr>
            <p:cNvSpPr/>
            <p:nvPr/>
          </p:nvSpPr>
          <p:spPr>
            <a:xfrm>
              <a:off x="4010852" y="1394218"/>
              <a:ext cx="4279708" cy="2308319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3D3855A9-F957-4B41-8DD0-AEED44BBB062}"/>
                </a:ext>
              </a:extLst>
            </p:cNvPr>
            <p:cNvSpPr/>
            <p:nvPr/>
          </p:nvSpPr>
          <p:spPr>
            <a:xfrm>
              <a:off x="4165136" y="1474302"/>
              <a:ext cx="295700" cy="1179577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交互界面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36B0576-1916-4E6E-9175-F88475F8F7B6}"/>
                </a:ext>
              </a:extLst>
            </p:cNvPr>
            <p:cNvCxnSpPr>
              <a:cxnSpLocks/>
              <a:stCxn id="140" idx="0"/>
              <a:endCxn id="146" idx="2"/>
            </p:cNvCxnSpPr>
            <p:nvPr/>
          </p:nvCxnSpPr>
          <p:spPr>
            <a:xfrm flipV="1">
              <a:off x="4995003" y="3099973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123FF1-6B30-4C00-8824-FA1D81FF23EE}"/>
                </a:ext>
              </a:extLst>
            </p:cNvPr>
            <p:cNvCxnSpPr>
              <a:cxnSpLocks/>
              <a:stCxn id="141" idx="0"/>
              <a:endCxn id="147" idx="2"/>
            </p:cNvCxnSpPr>
            <p:nvPr/>
          </p:nvCxnSpPr>
          <p:spPr>
            <a:xfrm flipV="1">
              <a:off x="5862698" y="3099973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7966F60-3FD7-479F-8CC3-03FE2B082EA9}"/>
                </a:ext>
              </a:extLst>
            </p:cNvPr>
            <p:cNvCxnSpPr>
              <a:cxnSpLocks/>
              <a:stCxn id="142" idx="0"/>
              <a:endCxn id="148" idx="2"/>
            </p:cNvCxnSpPr>
            <p:nvPr/>
          </p:nvCxnSpPr>
          <p:spPr>
            <a:xfrm flipV="1">
              <a:off x="6776265" y="3103194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88E6D75-CAEE-4834-A0A5-1B6E47272DAE}"/>
                </a:ext>
              </a:extLst>
            </p:cNvPr>
            <p:cNvCxnSpPr>
              <a:cxnSpLocks/>
              <a:stCxn id="143" idx="0"/>
              <a:endCxn id="149" idx="2"/>
            </p:cNvCxnSpPr>
            <p:nvPr/>
          </p:nvCxnSpPr>
          <p:spPr>
            <a:xfrm flipV="1">
              <a:off x="7686117" y="3103194"/>
              <a:ext cx="345" cy="1500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05E4ECC-E344-4A47-A222-CFA5B53AD05E}"/>
                </a:ext>
              </a:extLst>
            </p:cNvPr>
            <p:cNvGrpSpPr/>
            <p:nvPr/>
          </p:nvGrpSpPr>
          <p:grpSpPr>
            <a:xfrm>
              <a:off x="4640798" y="2803911"/>
              <a:ext cx="3448515" cy="299283"/>
              <a:chOff x="3873516" y="2814937"/>
              <a:chExt cx="3170142" cy="255399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1AE38A1-2F35-4098-90F0-EA7542FEC15C}"/>
                  </a:ext>
                </a:extLst>
              </p:cNvPr>
              <p:cNvSpPr/>
              <p:nvPr/>
            </p:nvSpPr>
            <p:spPr>
              <a:xfrm>
                <a:off x="3873516" y="2814937"/>
                <a:ext cx="651859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A0682897-0A76-4AC6-88B4-C191C4797E02}"/>
                  </a:ext>
                </a:extLst>
              </p:cNvPr>
              <p:cNvSpPr/>
              <p:nvPr/>
            </p:nvSpPr>
            <p:spPr>
              <a:xfrm>
                <a:off x="4625432" y="2814937"/>
                <a:ext cx="743333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29881BE9-7428-4D2D-A8D0-870A445AD2FE}"/>
                  </a:ext>
                </a:extLst>
              </p:cNvPr>
              <p:cNvSpPr/>
              <p:nvPr/>
            </p:nvSpPr>
            <p:spPr>
              <a:xfrm>
                <a:off x="5466588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B5C1C45A-E023-4379-95DB-9FE12DC943EB}"/>
                  </a:ext>
                </a:extLst>
              </p:cNvPr>
              <p:cNvSpPr/>
              <p:nvPr/>
            </p:nvSpPr>
            <p:spPr>
              <a:xfrm>
                <a:off x="6302994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Driver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1A6B47-1D15-4D6E-B7AD-C7C584AC9C57}"/>
                </a:ext>
              </a:extLst>
            </p:cNvPr>
            <p:cNvGrpSpPr/>
            <p:nvPr/>
          </p:nvGrpSpPr>
          <p:grpSpPr>
            <a:xfrm>
              <a:off x="4640453" y="3250003"/>
              <a:ext cx="3448515" cy="299283"/>
              <a:chOff x="3873516" y="2814937"/>
              <a:chExt cx="3170142" cy="255399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F40FCF09-4F6C-416C-A45E-BC6327A21915}"/>
                  </a:ext>
                </a:extLst>
              </p:cNvPr>
              <p:cNvSpPr/>
              <p:nvPr/>
            </p:nvSpPr>
            <p:spPr>
              <a:xfrm>
                <a:off x="3873516" y="2814937"/>
                <a:ext cx="651859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LCD</a:t>
                </a:r>
                <a:endPara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5344012D-889D-437F-9D02-F0871FB8CB49}"/>
                  </a:ext>
                </a:extLst>
              </p:cNvPr>
              <p:cNvSpPr/>
              <p:nvPr/>
            </p:nvSpPr>
            <p:spPr>
              <a:xfrm>
                <a:off x="4625432" y="2814937"/>
                <a:ext cx="743333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红外</a:t>
                </a: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973D4577-CBC4-4EF1-85FF-84547F5F87A3}"/>
                  </a:ext>
                </a:extLst>
              </p:cNvPr>
              <p:cNvSpPr/>
              <p:nvPr/>
            </p:nvSpPr>
            <p:spPr>
              <a:xfrm>
                <a:off x="5466588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麦克风</a:t>
                </a: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3A17E89B-09FB-4158-93DE-4CAB19D09020}"/>
                  </a:ext>
                </a:extLst>
              </p:cNvPr>
              <p:cNvSpPr/>
              <p:nvPr/>
            </p:nvSpPr>
            <p:spPr>
              <a:xfrm>
                <a:off x="6302994" y="2817686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扬声器</a:t>
                </a:r>
              </a:p>
            </p:txBody>
          </p:sp>
        </p:grp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4235FAD-EB01-4A1B-A664-6559CD764E36}"/>
                </a:ext>
              </a:extLst>
            </p:cNvPr>
            <p:cNvSpPr/>
            <p:nvPr/>
          </p:nvSpPr>
          <p:spPr>
            <a:xfrm>
              <a:off x="4153331" y="2803911"/>
              <a:ext cx="295700" cy="742154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外设</a:t>
              </a: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3200E27-65AB-4B3B-8DC5-BAC1752418FF}"/>
                </a:ext>
              </a:extLst>
            </p:cNvPr>
            <p:cNvCxnSpPr>
              <a:cxnSpLocks/>
              <a:stCxn id="156" idx="2"/>
              <a:endCxn id="151" idx="0"/>
            </p:cNvCxnSpPr>
            <p:nvPr/>
          </p:nvCxnSpPr>
          <p:spPr>
            <a:xfrm>
              <a:off x="4948174" y="2205663"/>
              <a:ext cx="1412357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BEAA26B-F232-4AB6-8355-F458A5327913}"/>
                </a:ext>
              </a:extLst>
            </p:cNvPr>
            <p:cNvCxnSpPr>
              <a:cxnSpLocks/>
              <a:stCxn id="157" idx="2"/>
              <a:endCxn id="151" idx="0"/>
            </p:cNvCxnSpPr>
            <p:nvPr/>
          </p:nvCxnSpPr>
          <p:spPr>
            <a:xfrm>
              <a:off x="5762896" y="2205663"/>
              <a:ext cx="597635" cy="15730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56C7A03-D6D7-4700-94E1-D062BD6724F5}"/>
                </a:ext>
              </a:extLst>
            </p:cNvPr>
            <p:cNvCxnSpPr>
              <a:cxnSpLocks/>
              <a:stCxn id="151" idx="0"/>
              <a:endCxn id="158" idx="2"/>
            </p:cNvCxnSpPr>
            <p:nvPr/>
          </p:nvCxnSpPr>
          <p:spPr>
            <a:xfrm flipV="1">
              <a:off x="6360531" y="2208884"/>
              <a:ext cx="263205" cy="15408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6ACB7D7-A762-416F-8480-6835F10502DD}"/>
                </a:ext>
              </a:extLst>
            </p:cNvPr>
            <p:cNvCxnSpPr>
              <a:cxnSpLocks/>
              <a:stCxn id="151" idx="0"/>
              <a:endCxn id="159" idx="2"/>
            </p:cNvCxnSpPr>
            <p:nvPr/>
          </p:nvCxnSpPr>
          <p:spPr>
            <a:xfrm flipV="1">
              <a:off x="6360531" y="2208884"/>
              <a:ext cx="1023391" cy="15408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436519F0-08BB-4150-A976-3AEBEA09879D}"/>
                </a:ext>
              </a:extLst>
            </p:cNvPr>
            <p:cNvSpPr/>
            <p:nvPr/>
          </p:nvSpPr>
          <p:spPr>
            <a:xfrm>
              <a:off x="4640798" y="2362970"/>
              <a:ext cx="343946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嵌入式平台</a:t>
              </a: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57AC70F-A884-43AC-9BD9-4AACDF932A01}"/>
                </a:ext>
              </a:extLst>
            </p:cNvPr>
            <p:cNvCxnSpPr>
              <a:cxnSpLocks/>
              <a:stCxn id="156" idx="0"/>
              <a:endCxn id="160" idx="2"/>
            </p:cNvCxnSpPr>
            <p:nvPr/>
          </p:nvCxnSpPr>
          <p:spPr>
            <a:xfrm flipV="1">
              <a:off x="4948174" y="1782934"/>
              <a:ext cx="1412357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A4EE70A-3C35-4D50-A5F7-C8A720F4F9A9}"/>
                </a:ext>
              </a:extLst>
            </p:cNvPr>
            <p:cNvCxnSpPr>
              <a:cxnSpLocks/>
              <a:stCxn id="157" idx="0"/>
              <a:endCxn id="160" idx="2"/>
            </p:cNvCxnSpPr>
            <p:nvPr/>
          </p:nvCxnSpPr>
          <p:spPr>
            <a:xfrm flipV="1">
              <a:off x="5762896" y="1782934"/>
              <a:ext cx="597635" cy="126667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38879E3-448C-4299-A2DB-0533724D12E9}"/>
                </a:ext>
              </a:extLst>
            </p:cNvPr>
            <p:cNvCxnSpPr>
              <a:cxnSpLocks/>
              <a:stCxn id="160" idx="2"/>
              <a:endCxn id="158" idx="0"/>
            </p:cNvCxnSpPr>
            <p:nvPr/>
          </p:nvCxnSpPr>
          <p:spPr>
            <a:xfrm>
              <a:off x="6360531" y="1782934"/>
              <a:ext cx="263205" cy="129888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B894374-9A0D-4189-BD50-C09041740BFC}"/>
                </a:ext>
              </a:extLst>
            </p:cNvPr>
            <p:cNvCxnSpPr>
              <a:cxnSpLocks/>
              <a:stCxn id="160" idx="2"/>
              <a:endCxn id="159" idx="0"/>
            </p:cNvCxnSpPr>
            <p:nvPr/>
          </p:nvCxnSpPr>
          <p:spPr>
            <a:xfrm>
              <a:off x="6360531" y="1782934"/>
              <a:ext cx="1023391" cy="129888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F3DBD5F2-0E23-4BD5-9E38-9BD4D93DE525}"/>
                </a:ext>
              </a:extLst>
            </p:cNvPr>
            <p:cNvSpPr/>
            <p:nvPr/>
          </p:nvSpPr>
          <p:spPr>
            <a:xfrm>
              <a:off x="4640798" y="1486873"/>
              <a:ext cx="343946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操作系统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DF9776E-707F-42FF-9C2F-B47CC311A56A}"/>
                </a:ext>
              </a:extLst>
            </p:cNvPr>
            <p:cNvGrpSpPr/>
            <p:nvPr/>
          </p:nvGrpSpPr>
          <p:grpSpPr>
            <a:xfrm>
              <a:off x="4640454" y="1909601"/>
              <a:ext cx="3439809" cy="299283"/>
              <a:chOff x="3873517" y="2814937"/>
              <a:chExt cx="3162139" cy="255399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1E9372FA-D79F-4570-9F44-401FDE2BE3E4}"/>
                  </a:ext>
                </a:extLst>
              </p:cNvPr>
              <p:cNvSpPr/>
              <p:nvPr/>
            </p:nvSpPr>
            <p:spPr>
              <a:xfrm>
                <a:off x="3873517" y="2814937"/>
                <a:ext cx="565760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特征提取</a:t>
                </a: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361D4B1-04D3-4F45-82C1-E43536E07875}"/>
                  </a:ext>
                </a:extLst>
              </p:cNvPr>
              <p:cNvSpPr/>
              <p:nvPr/>
            </p:nvSpPr>
            <p:spPr>
              <a:xfrm>
                <a:off x="4535021" y="2814937"/>
                <a:ext cx="74066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欺骗语音检测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81377F45-85F0-46DF-803A-C866413AD204}"/>
                  </a:ext>
                </a:extLst>
              </p:cNvPr>
              <p:cNvSpPr/>
              <p:nvPr/>
            </p:nvSpPr>
            <p:spPr>
              <a:xfrm>
                <a:off x="5368766" y="2817686"/>
                <a:ext cx="655875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说话人辨认</a:t>
                </a: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26DDDE7A-EA6E-40AD-A957-E329AE11B772}"/>
                  </a:ext>
                </a:extLst>
              </p:cNvPr>
              <p:cNvSpPr/>
              <p:nvPr/>
            </p:nvSpPr>
            <p:spPr>
              <a:xfrm>
                <a:off x="6117723" y="2817686"/>
                <a:ext cx="555604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环境检测</a:t>
                </a:r>
              </a:p>
            </p:txBody>
          </p:sp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94223718-8510-434B-AE6C-CC8456D1FCDE}"/>
                  </a:ext>
                </a:extLst>
              </p:cNvPr>
              <p:cNvSpPr/>
              <p:nvPr/>
            </p:nvSpPr>
            <p:spPr>
              <a:xfrm>
                <a:off x="6744229" y="2814937"/>
                <a:ext cx="291427" cy="252650"/>
              </a:xfrm>
              <a:prstGeom prst="roundRect">
                <a:avLst>
                  <a:gd name="adj" fmla="val 6569"/>
                </a:avLst>
              </a:prstGeom>
              <a:gradFill>
                <a:gsLst>
                  <a:gs pos="100000">
                    <a:schemeClr val="accent5">
                      <a:lumMod val="75000"/>
                      <a:alpha val="47000"/>
                    </a:schemeClr>
                  </a:gs>
                  <a:gs pos="0">
                    <a:schemeClr val="accent5">
                      <a:lumMod val="75000"/>
                    </a:schemeClr>
                  </a:gs>
                </a:gsLst>
                <a:lin ang="5400000" scaled="1"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…</a:t>
                </a:r>
                <a:endParaRPr lang="zh-CN" alt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4FF48299-E2A7-4CF9-96C0-FBF2CF5EB258}"/>
                </a:ext>
              </a:extLst>
            </p:cNvPr>
            <p:cNvSpPr/>
            <p:nvPr/>
          </p:nvSpPr>
          <p:spPr>
            <a:xfrm>
              <a:off x="7402122" y="1232976"/>
              <a:ext cx="1232497" cy="322483"/>
            </a:xfrm>
            <a:prstGeom prst="parallelogram">
              <a:avLst/>
            </a:prstGeom>
            <a:gradFill>
              <a:gsLst>
                <a:gs pos="100000">
                  <a:schemeClr val="accent5">
                    <a:lumMod val="75000"/>
                    <a:alpha val="94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声纹识别终端</a:t>
              </a:r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F5F4CE7-A739-4E1A-B05F-C0F00B485FC1}"/>
              </a:ext>
            </a:extLst>
          </p:cNvPr>
          <p:cNvCxnSpPr>
            <a:cxnSpLocks/>
            <a:stCxn id="62" idx="3"/>
            <a:endCxn id="123" idx="1"/>
          </p:cNvCxnSpPr>
          <p:nvPr/>
        </p:nvCxnSpPr>
        <p:spPr>
          <a:xfrm>
            <a:off x="1894561" y="5331235"/>
            <a:ext cx="1567285" cy="1124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D8FFACD-F6A8-411A-8ECB-8F940FAE231E}"/>
              </a:ext>
            </a:extLst>
          </p:cNvPr>
          <p:cNvCxnSpPr>
            <a:cxnSpLocks/>
            <a:stCxn id="123" idx="3"/>
            <a:endCxn id="115" idx="1"/>
          </p:cNvCxnSpPr>
          <p:nvPr/>
        </p:nvCxnSpPr>
        <p:spPr>
          <a:xfrm flipV="1">
            <a:off x="4374097" y="5331235"/>
            <a:ext cx="1635154" cy="1124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39456C6-4D23-4D70-BFBF-E0FF2BB524DD}"/>
              </a:ext>
            </a:extLst>
          </p:cNvPr>
          <p:cNvSpPr txBox="1"/>
          <p:nvPr/>
        </p:nvSpPr>
        <p:spPr>
          <a:xfrm>
            <a:off x="2114099" y="9552670"/>
            <a:ext cx="4305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声纹识别终端基于指定平台构建，与外设协同工作，实现声纹识别、语声控制等主要功能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B3B689E-655A-43F1-8A5C-2C09D4E57474}"/>
              </a:ext>
            </a:extLst>
          </p:cNvPr>
          <p:cNvSpPr txBox="1"/>
          <p:nvPr/>
        </p:nvSpPr>
        <p:spPr>
          <a:xfrm>
            <a:off x="4871227" y="5369523"/>
            <a:ext cx="640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52" name="Graphic 251">
            <a:extLst>
              <a:ext uri="{FF2B5EF4-FFF2-40B4-BE49-F238E27FC236}">
                <a16:creationId xmlns:a16="http://schemas.microsoft.com/office/drawing/2014/main" id="{67826D4F-CB09-4A1D-8C57-147C19EDCF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51594" y="4944489"/>
            <a:ext cx="280163" cy="280163"/>
          </a:xfrm>
          <a:prstGeom prst="rect">
            <a:avLst/>
          </a:prstGeom>
        </p:spPr>
      </p:pic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584461B-F27C-4232-95CA-8FDF781CA88F}"/>
              </a:ext>
            </a:extLst>
          </p:cNvPr>
          <p:cNvGrpSpPr/>
          <p:nvPr/>
        </p:nvGrpSpPr>
        <p:grpSpPr>
          <a:xfrm>
            <a:off x="8405618" y="5451231"/>
            <a:ext cx="912253" cy="799680"/>
            <a:chOff x="9038736" y="3118097"/>
            <a:chExt cx="912253" cy="799680"/>
          </a:xfrm>
        </p:grpSpPr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7AF4752A-5A33-45BF-A08A-4C1006F5D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156534" y="3174988"/>
              <a:ext cx="676656" cy="676656"/>
            </a:xfrm>
            <a:prstGeom prst="rect">
              <a:avLst/>
            </a:prstGeom>
          </p:spPr>
        </p:pic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28744AC4-E92E-4B00-85E4-5B70151BFD3C}"/>
                </a:ext>
              </a:extLst>
            </p:cNvPr>
            <p:cNvSpPr/>
            <p:nvPr/>
          </p:nvSpPr>
          <p:spPr>
            <a:xfrm>
              <a:off x="9038736" y="3118097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3A6BFA-B32F-46C6-9B50-6A1E23BD6F7C}"/>
              </a:ext>
            </a:extLst>
          </p:cNvPr>
          <p:cNvGrpSpPr/>
          <p:nvPr/>
        </p:nvGrpSpPr>
        <p:grpSpPr>
          <a:xfrm>
            <a:off x="9689264" y="6163653"/>
            <a:ext cx="912253" cy="799680"/>
            <a:chOff x="9125322" y="4772004"/>
            <a:chExt cx="912253" cy="799680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786C844B-22BA-47B1-8F5F-BB001015F16E}"/>
                </a:ext>
              </a:extLst>
            </p:cNvPr>
            <p:cNvGrpSpPr/>
            <p:nvPr/>
          </p:nvGrpSpPr>
          <p:grpSpPr>
            <a:xfrm>
              <a:off x="9293869" y="4963074"/>
              <a:ext cx="575157" cy="449693"/>
              <a:chOff x="9132817" y="2667725"/>
              <a:chExt cx="575157" cy="449693"/>
            </a:xfrm>
          </p:grpSpPr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D56DFCD-0CFA-4FDD-9AE3-3AE6281256F1}"/>
                  </a:ext>
                </a:extLst>
              </p:cNvPr>
              <p:cNvSpPr/>
              <p:nvPr/>
            </p:nvSpPr>
            <p:spPr>
              <a:xfrm>
                <a:off x="9511725" y="2864723"/>
                <a:ext cx="196249" cy="252695"/>
              </a:xfrm>
              <a:custGeom>
                <a:avLst/>
                <a:gdLst>
                  <a:gd name="connsiteX0" fmla="*/ 196249 w 196249"/>
                  <a:gd name="connsiteY0" fmla="*/ 248467 h 252695"/>
                  <a:gd name="connsiteX1" fmla="*/ 192020 w 196249"/>
                  <a:gd name="connsiteY1" fmla="*/ 242828 h 252695"/>
                  <a:gd name="connsiteX2" fmla="*/ 177923 w 196249"/>
                  <a:gd name="connsiteY2" fmla="*/ 224501 h 252695"/>
                  <a:gd name="connsiteX3" fmla="*/ 162417 w 196249"/>
                  <a:gd name="connsiteY3" fmla="*/ 208995 h 252695"/>
                  <a:gd name="connsiteX4" fmla="*/ 172284 w 196249"/>
                  <a:gd name="connsiteY4" fmla="*/ 207585 h 252695"/>
                  <a:gd name="connsiteX5" fmla="*/ 187791 w 196249"/>
                  <a:gd name="connsiteY5" fmla="*/ 206176 h 252695"/>
                  <a:gd name="connsiteX6" fmla="*/ 194840 w 196249"/>
                  <a:gd name="connsiteY6" fmla="*/ 204766 h 252695"/>
                  <a:gd name="connsiteX7" fmla="*/ 194840 w 196249"/>
                  <a:gd name="connsiteY7" fmla="*/ 203356 h 252695"/>
                  <a:gd name="connsiteX8" fmla="*/ 187791 w 196249"/>
                  <a:gd name="connsiteY8" fmla="*/ 193488 h 252695"/>
                  <a:gd name="connsiteX9" fmla="*/ 165236 w 196249"/>
                  <a:gd name="connsiteY9" fmla="*/ 170933 h 252695"/>
                  <a:gd name="connsiteX10" fmla="*/ 151139 w 196249"/>
                  <a:gd name="connsiteY10" fmla="*/ 161065 h 252695"/>
                  <a:gd name="connsiteX11" fmla="*/ 145500 w 196249"/>
                  <a:gd name="connsiteY11" fmla="*/ 156836 h 252695"/>
                  <a:gd name="connsiteX12" fmla="*/ 141271 w 196249"/>
                  <a:gd name="connsiteY12" fmla="*/ 144149 h 252695"/>
                  <a:gd name="connsiteX13" fmla="*/ 131403 w 196249"/>
                  <a:gd name="connsiteY13" fmla="*/ 114545 h 252695"/>
                  <a:gd name="connsiteX14" fmla="*/ 125764 w 196249"/>
                  <a:gd name="connsiteY14" fmla="*/ 94809 h 252695"/>
                  <a:gd name="connsiteX15" fmla="*/ 73605 w 196249"/>
                  <a:gd name="connsiteY15" fmla="*/ 28553 h 252695"/>
                  <a:gd name="connsiteX16" fmla="*/ 55280 w 196249"/>
                  <a:gd name="connsiteY16" fmla="*/ 20095 h 252695"/>
                  <a:gd name="connsiteX17" fmla="*/ 44002 w 196249"/>
                  <a:gd name="connsiteY17" fmla="*/ 18686 h 252695"/>
                  <a:gd name="connsiteX18" fmla="*/ 38363 w 196249"/>
                  <a:gd name="connsiteY18" fmla="*/ 13046 h 252695"/>
                  <a:gd name="connsiteX19" fmla="*/ 14398 w 196249"/>
                  <a:gd name="connsiteY19" fmla="*/ 359 h 252695"/>
                  <a:gd name="connsiteX20" fmla="*/ 1711 w 196249"/>
                  <a:gd name="connsiteY20" fmla="*/ 7408 h 252695"/>
                  <a:gd name="connsiteX21" fmla="*/ 8759 w 196249"/>
                  <a:gd name="connsiteY21" fmla="*/ 34192 h 252695"/>
                  <a:gd name="connsiteX22" fmla="*/ 14398 w 196249"/>
                  <a:gd name="connsiteY22" fmla="*/ 46879 h 252695"/>
                  <a:gd name="connsiteX23" fmla="*/ 15807 w 196249"/>
                  <a:gd name="connsiteY23" fmla="*/ 55337 h 252695"/>
                  <a:gd name="connsiteX24" fmla="*/ 21447 w 196249"/>
                  <a:gd name="connsiteY24" fmla="*/ 77893 h 252695"/>
                  <a:gd name="connsiteX25" fmla="*/ 25676 w 196249"/>
                  <a:gd name="connsiteY25" fmla="*/ 87761 h 252695"/>
                  <a:gd name="connsiteX26" fmla="*/ 28495 w 196249"/>
                  <a:gd name="connsiteY26" fmla="*/ 93399 h 252695"/>
                  <a:gd name="connsiteX27" fmla="*/ 24266 w 196249"/>
                  <a:gd name="connsiteY27" fmla="*/ 104677 h 252695"/>
                  <a:gd name="connsiteX28" fmla="*/ 22856 w 196249"/>
                  <a:gd name="connsiteY28" fmla="*/ 159655 h 252695"/>
                  <a:gd name="connsiteX29" fmla="*/ 36953 w 196249"/>
                  <a:gd name="connsiteY29" fmla="*/ 170933 h 252695"/>
                  <a:gd name="connsiteX30" fmla="*/ 46821 w 196249"/>
                  <a:gd name="connsiteY30" fmla="*/ 151197 h 252695"/>
                  <a:gd name="connsiteX31" fmla="*/ 48231 w 196249"/>
                  <a:gd name="connsiteY31" fmla="*/ 146968 h 252695"/>
                  <a:gd name="connsiteX32" fmla="*/ 52460 w 196249"/>
                  <a:gd name="connsiteY32" fmla="*/ 161065 h 252695"/>
                  <a:gd name="connsiteX33" fmla="*/ 69376 w 196249"/>
                  <a:gd name="connsiteY33" fmla="*/ 185030 h 252695"/>
                  <a:gd name="connsiteX34" fmla="*/ 79244 w 196249"/>
                  <a:gd name="connsiteY34" fmla="*/ 196308 h 252695"/>
                  <a:gd name="connsiteX35" fmla="*/ 134222 w 196249"/>
                  <a:gd name="connsiteY35" fmla="*/ 228731 h 252695"/>
                  <a:gd name="connsiteX36" fmla="*/ 165236 w 196249"/>
                  <a:gd name="connsiteY36" fmla="*/ 242828 h 252695"/>
                  <a:gd name="connsiteX37" fmla="*/ 194840 w 196249"/>
                  <a:gd name="connsiteY37" fmla="*/ 252696 h 252695"/>
                  <a:gd name="connsiteX38" fmla="*/ 196249 w 196249"/>
                  <a:gd name="connsiteY38" fmla="*/ 248467 h 252695"/>
                  <a:gd name="connsiteX39" fmla="*/ 49640 w 196249"/>
                  <a:gd name="connsiteY39" fmla="*/ 53928 h 252695"/>
                  <a:gd name="connsiteX40" fmla="*/ 42592 w 196249"/>
                  <a:gd name="connsiteY40" fmla="*/ 37012 h 252695"/>
                  <a:gd name="connsiteX41" fmla="*/ 49640 w 196249"/>
                  <a:gd name="connsiteY41" fmla="*/ 29963 h 252695"/>
                  <a:gd name="connsiteX42" fmla="*/ 51050 w 196249"/>
                  <a:gd name="connsiteY42" fmla="*/ 29963 h 252695"/>
                  <a:gd name="connsiteX43" fmla="*/ 56689 w 196249"/>
                  <a:gd name="connsiteY43" fmla="*/ 34192 h 252695"/>
                  <a:gd name="connsiteX44" fmla="*/ 58098 w 196249"/>
                  <a:gd name="connsiteY44" fmla="*/ 37012 h 252695"/>
                  <a:gd name="connsiteX45" fmla="*/ 49640 w 196249"/>
                  <a:gd name="connsiteY45" fmla="*/ 53928 h 252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6249" h="252695">
                    <a:moveTo>
                      <a:pt x="196249" y="248467"/>
                    </a:moveTo>
                    <a:lnTo>
                      <a:pt x="192020" y="242828"/>
                    </a:lnTo>
                    <a:cubicBezTo>
                      <a:pt x="187791" y="235779"/>
                      <a:pt x="183562" y="230141"/>
                      <a:pt x="177923" y="224501"/>
                    </a:cubicBezTo>
                    <a:cubicBezTo>
                      <a:pt x="173694" y="220272"/>
                      <a:pt x="163826" y="214634"/>
                      <a:pt x="162417" y="208995"/>
                    </a:cubicBezTo>
                    <a:cubicBezTo>
                      <a:pt x="166646" y="208995"/>
                      <a:pt x="169465" y="208995"/>
                      <a:pt x="172284" y="207585"/>
                    </a:cubicBezTo>
                    <a:cubicBezTo>
                      <a:pt x="177923" y="206176"/>
                      <a:pt x="182153" y="207585"/>
                      <a:pt x="187791" y="206176"/>
                    </a:cubicBezTo>
                    <a:cubicBezTo>
                      <a:pt x="190611" y="206176"/>
                      <a:pt x="192020" y="204766"/>
                      <a:pt x="194840" y="204766"/>
                    </a:cubicBezTo>
                    <a:lnTo>
                      <a:pt x="194840" y="203356"/>
                    </a:lnTo>
                    <a:cubicBezTo>
                      <a:pt x="192020" y="200537"/>
                      <a:pt x="190611" y="196308"/>
                      <a:pt x="187791" y="193488"/>
                    </a:cubicBezTo>
                    <a:cubicBezTo>
                      <a:pt x="180742" y="185030"/>
                      <a:pt x="173694" y="177981"/>
                      <a:pt x="165236" y="170933"/>
                    </a:cubicBezTo>
                    <a:cubicBezTo>
                      <a:pt x="161007" y="166704"/>
                      <a:pt x="155368" y="163885"/>
                      <a:pt x="151139" y="161065"/>
                    </a:cubicBezTo>
                    <a:cubicBezTo>
                      <a:pt x="149729" y="159655"/>
                      <a:pt x="146910" y="159655"/>
                      <a:pt x="145500" y="156836"/>
                    </a:cubicBezTo>
                    <a:cubicBezTo>
                      <a:pt x="144091" y="152607"/>
                      <a:pt x="141271" y="148378"/>
                      <a:pt x="141271" y="144149"/>
                    </a:cubicBezTo>
                    <a:cubicBezTo>
                      <a:pt x="138451" y="134281"/>
                      <a:pt x="134222" y="124413"/>
                      <a:pt x="131403" y="114545"/>
                    </a:cubicBezTo>
                    <a:cubicBezTo>
                      <a:pt x="129993" y="107497"/>
                      <a:pt x="128584" y="101858"/>
                      <a:pt x="125764" y="94809"/>
                    </a:cubicBezTo>
                    <a:cubicBezTo>
                      <a:pt x="114487" y="68025"/>
                      <a:pt x="97571" y="45470"/>
                      <a:pt x="73605" y="28553"/>
                    </a:cubicBezTo>
                    <a:cubicBezTo>
                      <a:pt x="67967" y="24324"/>
                      <a:pt x="62328" y="21505"/>
                      <a:pt x="55280" y="20095"/>
                    </a:cubicBezTo>
                    <a:cubicBezTo>
                      <a:pt x="51050" y="20095"/>
                      <a:pt x="48231" y="18686"/>
                      <a:pt x="44002" y="18686"/>
                    </a:cubicBezTo>
                    <a:cubicBezTo>
                      <a:pt x="41182" y="17276"/>
                      <a:pt x="39773" y="14457"/>
                      <a:pt x="38363" y="13046"/>
                    </a:cubicBezTo>
                    <a:cubicBezTo>
                      <a:pt x="31314" y="7408"/>
                      <a:pt x="22856" y="3179"/>
                      <a:pt x="14398" y="359"/>
                    </a:cubicBezTo>
                    <a:cubicBezTo>
                      <a:pt x="8759" y="-1050"/>
                      <a:pt x="3120" y="1769"/>
                      <a:pt x="1711" y="7408"/>
                    </a:cubicBezTo>
                    <a:cubicBezTo>
                      <a:pt x="-3928" y="17276"/>
                      <a:pt x="5940" y="28553"/>
                      <a:pt x="8759" y="34192"/>
                    </a:cubicBezTo>
                    <a:cubicBezTo>
                      <a:pt x="11578" y="38421"/>
                      <a:pt x="12989" y="42650"/>
                      <a:pt x="14398" y="46879"/>
                    </a:cubicBezTo>
                    <a:cubicBezTo>
                      <a:pt x="15807" y="49699"/>
                      <a:pt x="15807" y="52518"/>
                      <a:pt x="15807" y="55337"/>
                    </a:cubicBezTo>
                    <a:cubicBezTo>
                      <a:pt x="17218" y="62386"/>
                      <a:pt x="18627" y="70844"/>
                      <a:pt x="21447" y="77893"/>
                    </a:cubicBezTo>
                    <a:cubicBezTo>
                      <a:pt x="22856" y="82122"/>
                      <a:pt x="24266" y="84941"/>
                      <a:pt x="25676" y="87761"/>
                    </a:cubicBezTo>
                    <a:cubicBezTo>
                      <a:pt x="27085" y="89170"/>
                      <a:pt x="28495" y="91990"/>
                      <a:pt x="28495" y="93399"/>
                    </a:cubicBezTo>
                    <a:cubicBezTo>
                      <a:pt x="27085" y="97628"/>
                      <a:pt x="24266" y="100448"/>
                      <a:pt x="24266" y="104677"/>
                    </a:cubicBezTo>
                    <a:cubicBezTo>
                      <a:pt x="17218" y="121594"/>
                      <a:pt x="17218" y="141330"/>
                      <a:pt x="22856" y="159655"/>
                    </a:cubicBezTo>
                    <a:cubicBezTo>
                      <a:pt x="24266" y="163885"/>
                      <a:pt x="29905" y="173752"/>
                      <a:pt x="36953" y="170933"/>
                    </a:cubicBezTo>
                    <a:cubicBezTo>
                      <a:pt x="44002" y="168114"/>
                      <a:pt x="44002" y="159655"/>
                      <a:pt x="46821" y="151197"/>
                    </a:cubicBezTo>
                    <a:cubicBezTo>
                      <a:pt x="46821" y="149788"/>
                      <a:pt x="48231" y="148378"/>
                      <a:pt x="48231" y="146968"/>
                    </a:cubicBezTo>
                    <a:cubicBezTo>
                      <a:pt x="49640" y="151197"/>
                      <a:pt x="51050" y="156836"/>
                      <a:pt x="52460" y="161065"/>
                    </a:cubicBezTo>
                    <a:cubicBezTo>
                      <a:pt x="56689" y="169523"/>
                      <a:pt x="62328" y="177981"/>
                      <a:pt x="69376" y="185030"/>
                    </a:cubicBezTo>
                    <a:cubicBezTo>
                      <a:pt x="72196" y="189259"/>
                      <a:pt x="76425" y="192079"/>
                      <a:pt x="79244" y="196308"/>
                    </a:cubicBezTo>
                    <a:cubicBezTo>
                      <a:pt x="86293" y="201946"/>
                      <a:pt x="82064" y="203356"/>
                      <a:pt x="134222" y="228731"/>
                    </a:cubicBezTo>
                    <a:cubicBezTo>
                      <a:pt x="134222" y="228731"/>
                      <a:pt x="155368" y="238599"/>
                      <a:pt x="165236" y="242828"/>
                    </a:cubicBezTo>
                    <a:cubicBezTo>
                      <a:pt x="175104" y="247057"/>
                      <a:pt x="184971" y="249876"/>
                      <a:pt x="194840" y="252696"/>
                    </a:cubicBezTo>
                    <a:cubicBezTo>
                      <a:pt x="196249" y="252696"/>
                      <a:pt x="196249" y="249876"/>
                      <a:pt x="196249" y="248467"/>
                    </a:cubicBezTo>
                    <a:close/>
                    <a:moveTo>
                      <a:pt x="49640" y="53928"/>
                    </a:moveTo>
                    <a:cubicBezTo>
                      <a:pt x="48231" y="48289"/>
                      <a:pt x="45411" y="41241"/>
                      <a:pt x="42592" y="37012"/>
                    </a:cubicBezTo>
                    <a:cubicBezTo>
                      <a:pt x="38363" y="32782"/>
                      <a:pt x="44002" y="28553"/>
                      <a:pt x="49640" y="29963"/>
                    </a:cubicBezTo>
                    <a:lnTo>
                      <a:pt x="51050" y="29963"/>
                    </a:lnTo>
                    <a:cubicBezTo>
                      <a:pt x="53869" y="29963"/>
                      <a:pt x="55280" y="32782"/>
                      <a:pt x="56689" y="34192"/>
                    </a:cubicBezTo>
                    <a:cubicBezTo>
                      <a:pt x="56689" y="35602"/>
                      <a:pt x="58098" y="35602"/>
                      <a:pt x="58098" y="37012"/>
                    </a:cubicBezTo>
                    <a:cubicBezTo>
                      <a:pt x="59509" y="44060"/>
                      <a:pt x="56689" y="52518"/>
                      <a:pt x="49640" y="539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D3D099B0-68C5-4780-97F7-492EF974CAE3}"/>
                  </a:ext>
                </a:extLst>
              </p:cNvPr>
              <p:cNvSpPr/>
              <p:nvPr/>
            </p:nvSpPr>
            <p:spPr>
              <a:xfrm>
                <a:off x="9134227" y="2667725"/>
                <a:ext cx="490575" cy="157886"/>
              </a:xfrm>
              <a:custGeom>
                <a:avLst/>
                <a:gdLst>
                  <a:gd name="connsiteX0" fmla="*/ 0 w 490575"/>
                  <a:gd name="connsiteY0" fmla="*/ 78943 h 157886"/>
                  <a:gd name="connsiteX1" fmla="*/ 245288 w 490575"/>
                  <a:gd name="connsiteY1" fmla="*/ 157886 h 157886"/>
                  <a:gd name="connsiteX2" fmla="*/ 490575 w 490575"/>
                  <a:gd name="connsiteY2" fmla="*/ 78943 h 157886"/>
                  <a:gd name="connsiteX3" fmla="*/ 245288 w 490575"/>
                  <a:gd name="connsiteY3" fmla="*/ 0 h 157886"/>
                  <a:gd name="connsiteX4" fmla="*/ 0 w 490575"/>
                  <a:gd name="connsiteY4" fmla="*/ 78943 h 15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575" h="157886">
                    <a:moveTo>
                      <a:pt x="0" y="78943"/>
                    </a:moveTo>
                    <a:cubicBezTo>
                      <a:pt x="0" y="122542"/>
                      <a:pt x="109819" y="157886"/>
                      <a:pt x="245288" y="157886"/>
                    </a:cubicBezTo>
                    <a:cubicBezTo>
                      <a:pt x="380756" y="157886"/>
                      <a:pt x="490575" y="122542"/>
                      <a:pt x="490575" y="78943"/>
                    </a:cubicBezTo>
                    <a:cubicBezTo>
                      <a:pt x="490575" y="35344"/>
                      <a:pt x="380756" y="0"/>
                      <a:pt x="245288" y="0"/>
                    </a:cubicBezTo>
                    <a:cubicBezTo>
                      <a:pt x="109819" y="0"/>
                      <a:pt x="0" y="35344"/>
                      <a:pt x="0" y="7894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953F01B-B9DF-48FE-8F3B-94AD9876AE1F}"/>
                  </a:ext>
                </a:extLst>
              </p:cNvPr>
              <p:cNvSpPr/>
              <p:nvPr/>
            </p:nvSpPr>
            <p:spPr>
              <a:xfrm>
                <a:off x="9132817" y="2809527"/>
                <a:ext cx="429958" cy="307891"/>
              </a:xfrm>
              <a:custGeom>
                <a:avLst/>
                <a:gdLst>
                  <a:gd name="connsiteX0" fmla="*/ 418681 w 429958"/>
                  <a:gd name="connsiteY0" fmla="*/ 269830 h 307891"/>
                  <a:gd name="connsiteX1" fmla="*/ 414452 w 429958"/>
                  <a:gd name="connsiteY1" fmla="*/ 269830 h 307891"/>
                  <a:gd name="connsiteX2" fmla="*/ 363703 w 429958"/>
                  <a:gd name="connsiteY2" fmla="*/ 233177 h 307891"/>
                  <a:gd name="connsiteX3" fmla="*/ 363703 w 429958"/>
                  <a:gd name="connsiteY3" fmla="*/ 230359 h 307891"/>
                  <a:gd name="connsiteX4" fmla="*/ 356654 w 429958"/>
                  <a:gd name="connsiteY4" fmla="*/ 193706 h 307891"/>
                  <a:gd name="connsiteX5" fmla="*/ 246697 w 429958"/>
                  <a:gd name="connsiteY5" fmla="*/ 202164 h 307891"/>
                  <a:gd name="connsiteX6" fmla="*/ 14097 w 429958"/>
                  <a:gd name="connsiteY6" fmla="*/ 148595 h 307891"/>
                  <a:gd name="connsiteX7" fmla="*/ 1410 w 429958"/>
                  <a:gd name="connsiteY7" fmla="*/ 154235 h 307891"/>
                  <a:gd name="connsiteX8" fmla="*/ 1410 w 429958"/>
                  <a:gd name="connsiteY8" fmla="*/ 228948 h 307891"/>
                  <a:gd name="connsiteX9" fmla="*/ 246697 w 429958"/>
                  <a:gd name="connsiteY9" fmla="*/ 307892 h 307891"/>
                  <a:gd name="connsiteX10" fmla="*/ 429959 w 429958"/>
                  <a:gd name="connsiteY10" fmla="*/ 281108 h 307891"/>
                  <a:gd name="connsiteX11" fmla="*/ 418681 w 429958"/>
                  <a:gd name="connsiteY11" fmla="*/ 269830 h 307891"/>
                  <a:gd name="connsiteX12" fmla="*/ 246697 w 429958"/>
                  <a:gd name="connsiteY12" fmla="*/ 162693 h 307891"/>
                  <a:gd name="connsiteX13" fmla="*/ 362293 w 429958"/>
                  <a:gd name="connsiteY13" fmla="*/ 152825 h 307891"/>
                  <a:gd name="connsiteX14" fmla="*/ 362293 w 429958"/>
                  <a:gd name="connsiteY14" fmla="*/ 151415 h 307891"/>
                  <a:gd name="connsiteX15" fmla="*/ 360883 w 429958"/>
                  <a:gd name="connsiteY15" fmla="*/ 147186 h 307891"/>
                  <a:gd name="connsiteX16" fmla="*/ 353835 w 429958"/>
                  <a:gd name="connsiteY16" fmla="*/ 120402 h 307891"/>
                  <a:gd name="connsiteX17" fmla="*/ 352425 w 429958"/>
                  <a:gd name="connsiteY17" fmla="*/ 114763 h 307891"/>
                  <a:gd name="connsiteX18" fmla="*/ 351015 w 429958"/>
                  <a:gd name="connsiteY18" fmla="*/ 111944 h 307891"/>
                  <a:gd name="connsiteX19" fmla="*/ 351015 w 429958"/>
                  <a:gd name="connsiteY19" fmla="*/ 109124 h 307891"/>
                  <a:gd name="connsiteX20" fmla="*/ 349606 w 429958"/>
                  <a:gd name="connsiteY20" fmla="*/ 107715 h 307891"/>
                  <a:gd name="connsiteX21" fmla="*/ 339737 w 429958"/>
                  <a:gd name="connsiteY21" fmla="*/ 49917 h 307891"/>
                  <a:gd name="connsiteX22" fmla="*/ 245288 w 429958"/>
                  <a:gd name="connsiteY22" fmla="*/ 55555 h 307891"/>
                  <a:gd name="connsiteX23" fmla="*/ 12687 w 429958"/>
                  <a:gd name="connsiteY23" fmla="*/ 1987 h 307891"/>
                  <a:gd name="connsiteX24" fmla="*/ 0 w 429958"/>
                  <a:gd name="connsiteY24" fmla="*/ 7626 h 307891"/>
                  <a:gd name="connsiteX25" fmla="*/ 0 w 429958"/>
                  <a:gd name="connsiteY25" fmla="*/ 83750 h 307891"/>
                  <a:gd name="connsiteX26" fmla="*/ 246697 w 429958"/>
                  <a:gd name="connsiteY26" fmla="*/ 162693 h 30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29958" h="307891">
                    <a:moveTo>
                      <a:pt x="418681" y="269830"/>
                    </a:moveTo>
                    <a:lnTo>
                      <a:pt x="414452" y="269830"/>
                    </a:lnTo>
                    <a:cubicBezTo>
                      <a:pt x="404584" y="269830"/>
                      <a:pt x="379210" y="265601"/>
                      <a:pt x="363703" y="233177"/>
                    </a:cubicBezTo>
                    <a:lnTo>
                      <a:pt x="363703" y="230359"/>
                    </a:lnTo>
                    <a:cubicBezTo>
                      <a:pt x="359474" y="219081"/>
                      <a:pt x="356654" y="206393"/>
                      <a:pt x="356654" y="193706"/>
                    </a:cubicBezTo>
                    <a:cubicBezTo>
                      <a:pt x="324231" y="199345"/>
                      <a:pt x="286169" y="202164"/>
                      <a:pt x="246697" y="202164"/>
                    </a:cubicBezTo>
                    <a:cubicBezTo>
                      <a:pt x="138151" y="202164"/>
                      <a:pt x="46520" y="179609"/>
                      <a:pt x="14097" y="148595"/>
                    </a:cubicBezTo>
                    <a:cubicBezTo>
                      <a:pt x="8458" y="144366"/>
                      <a:pt x="1410" y="147186"/>
                      <a:pt x="1410" y="154235"/>
                    </a:cubicBezTo>
                    <a:lnTo>
                      <a:pt x="1410" y="228948"/>
                    </a:lnTo>
                    <a:cubicBezTo>
                      <a:pt x="1410" y="272650"/>
                      <a:pt x="111366" y="307892"/>
                      <a:pt x="246697" y="307892"/>
                    </a:cubicBezTo>
                    <a:cubicBezTo>
                      <a:pt x="320002" y="307892"/>
                      <a:pt x="386258" y="298024"/>
                      <a:pt x="429959" y="281108"/>
                    </a:cubicBezTo>
                    <a:cubicBezTo>
                      <a:pt x="425730" y="278288"/>
                      <a:pt x="422910" y="274059"/>
                      <a:pt x="418681" y="269830"/>
                    </a:cubicBezTo>
                    <a:close/>
                    <a:moveTo>
                      <a:pt x="246697" y="162693"/>
                    </a:moveTo>
                    <a:cubicBezTo>
                      <a:pt x="288988" y="162693"/>
                      <a:pt x="328460" y="159873"/>
                      <a:pt x="362293" y="152825"/>
                    </a:cubicBezTo>
                    <a:lnTo>
                      <a:pt x="362293" y="151415"/>
                    </a:lnTo>
                    <a:cubicBezTo>
                      <a:pt x="362293" y="150006"/>
                      <a:pt x="360883" y="148595"/>
                      <a:pt x="360883" y="147186"/>
                    </a:cubicBezTo>
                    <a:cubicBezTo>
                      <a:pt x="358064" y="138728"/>
                      <a:pt x="356654" y="130270"/>
                      <a:pt x="353835" y="120402"/>
                    </a:cubicBezTo>
                    <a:cubicBezTo>
                      <a:pt x="353835" y="118992"/>
                      <a:pt x="352425" y="116173"/>
                      <a:pt x="352425" y="114763"/>
                    </a:cubicBezTo>
                    <a:cubicBezTo>
                      <a:pt x="352425" y="113353"/>
                      <a:pt x="351015" y="113353"/>
                      <a:pt x="351015" y="111944"/>
                    </a:cubicBezTo>
                    <a:lnTo>
                      <a:pt x="351015" y="109124"/>
                    </a:lnTo>
                    <a:lnTo>
                      <a:pt x="349606" y="107715"/>
                    </a:lnTo>
                    <a:cubicBezTo>
                      <a:pt x="345377" y="99256"/>
                      <a:pt x="331279" y="76701"/>
                      <a:pt x="339737" y="49917"/>
                    </a:cubicBezTo>
                    <a:cubicBezTo>
                      <a:pt x="310134" y="54146"/>
                      <a:pt x="279121" y="55555"/>
                      <a:pt x="245288" y="55555"/>
                    </a:cubicBezTo>
                    <a:cubicBezTo>
                      <a:pt x="136741" y="55555"/>
                      <a:pt x="45111" y="33000"/>
                      <a:pt x="12687" y="1987"/>
                    </a:cubicBezTo>
                    <a:cubicBezTo>
                      <a:pt x="7049" y="-2242"/>
                      <a:pt x="0" y="577"/>
                      <a:pt x="0" y="7626"/>
                    </a:cubicBezTo>
                    <a:lnTo>
                      <a:pt x="0" y="83750"/>
                    </a:lnTo>
                    <a:cubicBezTo>
                      <a:pt x="0" y="127450"/>
                      <a:pt x="109957" y="162693"/>
                      <a:pt x="246697" y="16269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12311E86-9DE3-44C6-9BF0-C05B78F484EF}"/>
                </a:ext>
              </a:extLst>
            </p:cNvPr>
            <p:cNvSpPr/>
            <p:nvPr/>
          </p:nvSpPr>
          <p:spPr>
            <a:xfrm>
              <a:off x="9125322" y="4772004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35E00672-656C-4EC1-8C65-FC7F2E211340}"/>
              </a:ext>
            </a:extLst>
          </p:cNvPr>
          <p:cNvGrpSpPr/>
          <p:nvPr/>
        </p:nvGrpSpPr>
        <p:grpSpPr>
          <a:xfrm>
            <a:off x="9689266" y="4410870"/>
            <a:ext cx="912253" cy="799680"/>
            <a:chOff x="10476697" y="3972324"/>
            <a:chExt cx="912253" cy="799680"/>
          </a:xfrm>
        </p:grpSpPr>
        <p:pic>
          <p:nvPicPr>
            <p:cNvPr id="254" name="Graphic 253">
              <a:extLst>
                <a:ext uri="{FF2B5EF4-FFF2-40B4-BE49-F238E27FC236}">
                  <a16:creationId xmlns:a16="http://schemas.microsoft.com/office/drawing/2014/main" id="{EB6187E4-DCDC-41F4-98EE-B4D8460F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94495" y="4043959"/>
              <a:ext cx="676656" cy="676656"/>
            </a:xfrm>
            <a:prstGeom prst="rect">
              <a:avLst/>
            </a:prstGeom>
          </p:spPr>
        </p:pic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8CBD7C3D-DF08-4F5E-8976-9376AFD7882B}"/>
                </a:ext>
              </a:extLst>
            </p:cNvPr>
            <p:cNvSpPr/>
            <p:nvPr/>
          </p:nvSpPr>
          <p:spPr>
            <a:xfrm>
              <a:off x="10476697" y="3972324"/>
              <a:ext cx="912253" cy="799680"/>
            </a:xfrm>
            <a:prstGeom prst="roundRect">
              <a:avLst/>
            </a:prstGeom>
            <a:noFill/>
            <a:ln w="28575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2A76627-5F9F-4C8C-A6A5-D50172255676}"/>
              </a:ext>
            </a:extLst>
          </p:cNvPr>
          <p:cNvSpPr/>
          <p:nvPr/>
        </p:nvSpPr>
        <p:spPr>
          <a:xfrm>
            <a:off x="7969154" y="4101311"/>
            <a:ext cx="3309645" cy="3958019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B8B8C89F-74AF-47DC-9FB7-904085B7AA6F}"/>
              </a:ext>
            </a:extLst>
          </p:cNvPr>
          <p:cNvSpPr/>
          <p:nvPr/>
        </p:nvSpPr>
        <p:spPr>
          <a:xfrm>
            <a:off x="10728748" y="3937841"/>
            <a:ext cx="683456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后端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AF04DD3-3106-4D77-8F54-F1AF4357FE6A}"/>
              </a:ext>
            </a:extLst>
          </p:cNvPr>
          <p:cNvSpPr txBox="1"/>
          <p:nvPr/>
        </p:nvSpPr>
        <p:spPr>
          <a:xfrm>
            <a:off x="8167351" y="8203975"/>
            <a:ext cx="286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后端部署于云服务器上，托管模型数据、嵌入式程序等静态资源，处理来自终端、前端的请求，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DD615E35-5E0C-4839-AD0B-E8AD4B624659}"/>
              </a:ext>
            </a:extLst>
          </p:cNvPr>
          <p:cNvSpPr/>
          <p:nvPr/>
        </p:nvSpPr>
        <p:spPr>
          <a:xfrm>
            <a:off x="8314408" y="6370094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代理服务器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E1103818-AB48-489A-8D0E-2963EFBC43E6}"/>
              </a:ext>
            </a:extLst>
          </p:cNvPr>
          <p:cNvSpPr/>
          <p:nvPr/>
        </p:nvSpPr>
        <p:spPr>
          <a:xfrm>
            <a:off x="9604252" y="7098751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关系型数据库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757E3558-1528-4882-8B11-F69196175839}"/>
              </a:ext>
            </a:extLst>
          </p:cNvPr>
          <p:cNvSpPr/>
          <p:nvPr/>
        </p:nvSpPr>
        <p:spPr>
          <a:xfrm>
            <a:off x="9620006" y="5348442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服务器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B8FE9E2-0FFB-4619-8AF5-8FF5531D1807}"/>
              </a:ext>
            </a:extLst>
          </p:cNvPr>
          <p:cNvSpPr txBox="1"/>
          <p:nvPr/>
        </p:nvSpPr>
        <p:spPr>
          <a:xfrm>
            <a:off x="10622037" y="5811977"/>
            <a:ext cx="19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CRUD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F50963A-AECB-4938-B972-D5CD2F2AA17A}"/>
              </a:ext>
            </a:extLst>
          </p:cNvPr>
          <p:cNvSpPr txBox="1"/>
          <p:nvPr/>
        </p:nvSpPr>
        <p:spPr>
          <a:xfrm>
            <a:off x="10849627" y="5811977"/>
            <a:ext cx="19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1E6B821-0C9D-49D6-AC7A-A0D8460245D1}"/>
              </a:ext>
            </a:extLst>
          </p:cNvPr>
          <p:cNvSpPr txBox="1"/>
          <p:nvPr/>
        </p:nvSpPr>
        <p:spPr>
          <a:xfrm>
            <a:off x="8747221" y="5085557"/>
            <a:ext cx="785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Forwarded</a:t>
            </a: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Req/Res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0716085-0CD4-40CE-8180-DC4AB1E876DE}"/>
              </a:ext>
            </a:extLst>
          </p:cNvPr>
          <p:cNvSpPr txBox="1"/>
          <p:nvPr/>
        </p:nvSpPr>
        <p:spPr>
          <a:xfrm>
            <a:off x="8270845" y="6698021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</a:t>
            </a:r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Nginx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构建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实现反向代理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便于项目部署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2ECC5D-FA76-4F1C-8ED5-F1FE6DDFEB05}"/>
              </a:ext>
            </a:extLst>
          </p:cNvPr>
          <p:cNvSpPr txBox="1"/>
          <p:nvPr/>
        </p:nvSpPr>
        <p:spPr>
          <a:xfrm>
            <a:off x="9553063" y="5648530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</a:t>
            </a:r>
            <a:r>
              <a:rPr lang="en-US" altLang="zh-CN" sz="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SpringBoot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构建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托管静态资源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处理请求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E33AA82-1AC7-48A7-BDAF-52DB35215BAB}"/>
              </a:ext>
            </a:extLst>
          </p:cNvPr>
          <p:cNvSpPr txBox="1"/>
          <p:nvPr/>
        </p:nvSpPr>
        <p:spPr>
          <a:xfrm>
            <a:off x="9540387" y="7396177"/>
            <a:ext cx="121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MySQL</a:t>
            </a: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存储用户信息、模型信息等必要的数据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1827FC5C-2322-4822-8849-08EA6A342A61}"/>
              </a:ext>
            </a:extLst>
          </p:cNvPr>
          <p:cNvSpPr/>
          <p:nvPr/>
        </p:nvSpPr>
        <p:spPr>
          <a:xfrm>
            <a:off x="6576961" y="4731911"/>
            <a:ext cx="683456" cy="322483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前端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888A6845-9CD2-4DFD-A504-F9AA26C5D6C5}"/>
              </a:ext>
            </a:extLst>
          </p:cNvPr>
          <p:cNvGrpSpPr/>
          <p:nvPr/>
        </p:nvGrpSpPr>
        <p:grpSpPr>
          <a:xfrm>
            <a:off x="7687662" y="8689715"/>
            <a:ext cx="3591137" cy="753286"/>
            <a:chOff x="7111143" y="5252721"/>
            <a:chExt cx="3591137" cy="753286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20025DDD-DD5E-4C32-B163-0643D3B33FC7}"/>
                </a:ext>
              </a:extLst>
            </p:cNvPr>
            <p:cNvGrpSpPr/>
            <p:nvPr/>
          </p:nvGrpSpPr>
          <p:grpSpPr>
            <a:xfrm>
              <a:off x="8114045" y="5338491"/>
              <a:ext cx="667049" cy="584734"/>
              <a:chOff x="8167350" y="5202819"/>
              <a:chExt cx="912253" cy="799680"/>
            </a:xfrm>
          </p:grpSpPr>
          <p:sp>
            <p:nvSpPr>
              <p:cNvPr id="343" name="Rectangle: Rounded Corners 342">
                <a:extLst>
                  <a:ext uri="{FF2B5EF4-FFF2-40B4-BE49-F238E27FC236}">
                    <a16:creationId xmlns:a16="http://schemas.microsoft.com/office/drawing/2014/main" id="{1379236E-372C-47A8-B39F-26AC1390CAD7}"/>
                  </a:ext>
                </a:extLst>
              </p:cNvPr>
              <p:cNvSpPr/>
              <p:nvPr/>
            </p:nvSpPr>
            <p:spPr>
              <a:xfrm>
                <a:off x="8167350" y="5202819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4" name="Graphic 343">
                <a:extLst>
                  <a:ext uri="{FF2B5EF4-FFF2-40B4-BE49-F238E27FC236}">
                    <a16:creationId xmlns:a16="http://schemas.microsoft.com/office/drawing/2014/main" id="{1CCC8819-26CF-4BF2-A0A9-696E208D3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8285148" y="5254208"/>
                <a:ext cx="676656" cy="676656"/>
              </a:xfrm>
              <a:prstGeom prst="rect">
                <a:avLst/>
              </a:prstGeom>
            </p:spPr>
          </p:pic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4F7FD64F-EEC2-4E9D-9DB2-25B3022B3F34}"/>
                </a:ext>
              </a:extLst>
            </p:cNvPr>
            <p:cNvGrpSpPr/>
            <p:nvPr/>
          </p:nvGrpSpPr>
          <p:grpSpPr>
            <a:xfrm>
              <a:off x="9027162" y="5328429"/>
              <a:ext cx="667049" cy="584734"/>
              <a:chOff x="9310310" y="5191799"/>
              <a:chExt cx="912253" cy="799680"/>
            </a:xfrm>
          </p:grpSpPr>
          <p:pic>
            <p:nvPicPr>
              <p:cNvPr id="342" name="Graphic 341">
                <a:extLst>
                  <a:ext uri="{FF2B5EF4-FFF2-40B4-BE49-F238E27FC236}">
                    <a16:creationId xmlns:a16="http://schemas.microsoft.com/office/drawing/2014/main" id="{EDB1B19F-5351-431E-A8E2-78F48BF74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9427851" y="5250524"/>
                <a:ext cx="676656" cy="676656"/>
              </a:xfrm>
              <a:prstGeom prst="rect">
                <a:avLst/>
              </a:prstGeom>
            </p:spPr>
          </p:pic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7E62587C-E897-4F49-8311-D71D0630AD3C}"/>
                  </a:ext>
                </a:extLst>
              </p:cNvPr>
              <p:cNvSpPr/>
              <p:nvPr/>
            </p:nvSpPr>
            <p:spPr>
              <a:xfrm>
                <a:off x="9310310" y="5191799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1A17530C-018A-48EC-BDA2-9E653B50A3A3}"/>
                </a:ext>
              </a:extLst>
            </p:cNvPr>
            <p:cNvGrpSpPr/>
            <p:nvPr/>
          </p:nvGrpSpPr>
          <p:grpSpPr>
            <a:xfrm>
              <a:off x="7200928" y="5338491"/>
              <a:ext cx="667049" cy="584734"/>
              <a:chOff x="6970963" y="5207665"/>
              <a:chExt cx="912253" cy="799680"/>
            </a:xfrm>
          </p:grpSpPr>
          <p:sp>
            <p:nvSpPr>
              <p:cNvPr id="335" name="Rectangle: Rounded Corners 334">
                <a:extLst>
                  <a:ext uri="{FF2B5EF4-FFF2-40B4-BE49-F238E27FC236}">
                    <a16:creationId xmlns:a16="http://schemas.microsoft.com/office/drawing/2014/main" id="{54E006A2-2A26-419A-BAE0-0D78824A3A81}"/>
                  </a:ext>
                </a:extLst>
              </p:cNvPr>
              <p:cNvSpPr/>
              <p:nvPr/>
            </p:nvSpPr>
            <p:spPr>
              <a:xfrm>
                <a:off x="6970963" y="5207665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8" name="Graphic 337">
                <a:extLst>
                  <a:ext uri="{FF2B5EF4-FFF2-40B4-BE49-F238E27FC236}">
                    <a16:creationId xmlns:a16="http://schemas.microsoft.com/office/drawing/2014/main" id="{8B6168A4-C122-48FF-8026-672C3916D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169265" y="5301062"/>
                <a:ext cx="517509" cy="258755"/>
              </a:xfrm>
              <a:prstGeom prst="rect">
                <a:avLst/>
              </a:prstGeom>
            </p:spPr>
          </p:pic>
          <p:pic>
            <p:nvPicPr>
              <p:cNvPr id="346" name="Graphic 345">
                <a:extLst>
                  <a:ext uri="{FF2B5EF4-FFF2-40B4-BE49-F238E27FC236}">
                    <a16:creationId xmlns:a16="http://schemas.microsoft.com/office/drawing/2014/main" id="{385E2CFC-FADA-451B-B7C8-0DE1AD0E7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 flipH="1">
                <a:off x="7169264" y="5645146"/>
                <a:ext cx="517509" cy="258755"/>
              </a:xfrm>
              <a:prstGeom prst="rect">
                <a:avLst/>
              </a:prstGeom>
            </p:spPr>
          </p:pic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5D35085A-1669-407A-860D-0CD74B4A1517}"/>
                </a:ext>
              </a:extLst>
            </p:cNvPr>
            <p:cNvGrpSpPr/>
            <p:nvPr/>
          </p:nvGrpSpPr>
          <p:grpSpPr>
            <a:xfrm>
              <a:off x="9928917" y="5326391"/>
              <a:ext cx="667049" cy="584734"/>
              <a:chOff x="10363616" y="5493355"/>
              <a:chExt cx="667049" cy="584734"/>
            </a:xfrm>
          </p:grpSpPr>
          <p:sp>
            <p:nvSpPr>
              <p:cNvPr id="354" name="Rectangle: Rounded Corners 353">
                <a:extLst>
                  <a:ext uri="{FF2B5EF4-FFF2-40B4-BE49-F238E27FC236}">
                    <a16:creationId xmlns:a16="http://schemas.microsoft.com/office/drawing/2014/main" id="{500402BF-07E6-4392-8086-5074727C4925}"/>
                  </a:ext>
                </a:extLst>
              </p:cNvPr>
              <p:cNvSpPr/>
              <p:nvPr/>
            </p:nvSpPr>
            <p:spPr>
              <a:xfrm>
                <a:off x="10363616" y="5493355"/>
                <a:ext cx="667049" cy="584734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57" name="Graphic 356">
                <a:extLst>
                  <a:ext uri="{FF2B5EF4-FFF2-40B4-BE49-F238E27FC236}">
                    <a16:creationId xmlns:a16="http://schemas.microsoft.com/office/drawing/2014/main" id="{C2B8DF61-0A68-4B4E-95C1-64A554993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10497892" y="5598574"/>
                <a:ext cx="398495" cy="398495"/>
              </a:xfrm>
              <a:prstGeom prst="rect">
                <a:avLst/>
              </a:prstGeom>
            </p:spPr>
          </p:pic>
        </p:grp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6A097442-CE9B-4709-9671-DF813788E451}"/>
                </a:ext>
              </a:extLst>
            </p:cNvPr>
            <p:cNvSpPr/>
            <p:nvPr/>
          </p:nvSpPr>
          <p:spPr>
            <a:xfrm>
              <a:off x="7111143" y="5252721"/>
              <a:ext cx="3591137" cy="753286"/>
            </a:xfrm>
            <a:prstGeom prst="roundRect">
              <a:avLst>
                <a:gd name="adj" fmla="val 4503"/>
              </a:avLst>
            </a:prstGeom>
            <a:noFill/>
            <a:ln w="12700">
              <a:solidFill>
                <a:srgbClr val="6667AB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74" name="Parallelogram 373">
            <a:extLst>
              <a:ext uri="{FF2B5EF4-FFF2-40B4-BE49-F238E27FC236}">
                <a16:creationId xmlns:a16="http://schemas.microsoft.com/office/drawing/2014/main" id="{74441293-255D-4C9F-B88C-9B75688C5592}"/>
              </a:ext>
            </a:extLst>
          </p:cNvPr>
          <p:cNvSpPr/>
          <p:nvPr/>
        </p:nvSpPr>
        <p:spPr>
          <a:xfrm>
            <a:off x="10324621" y="8542285"/>
            <a:ext cx="997415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受控外设</a:t>
            </a:r>
          </a:p>
        </p:txBody>
      </p: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E6AD195A-B521-4E20-9CA9-9B00C238BB3F}"/>
              </a:ext>
            </a:extLst>
          </p:cNvPr>
          <p:cNvCxnSpPr>
            <a:cxnSpLocks/>
            <a:stCxn id="282" idx="1"/>
            <a:endCxn id="115" idx="3"/>
          </p:cNvCxnSpPr>
          <p:nvPr/>
        </p:nvCxnSpPr>
        <p:spPr>
          <a:xfrm rot="10800000">
            <a:off x="6921505" y="5331235"/>
            <a:ext cx="1484112" cy="51983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E715E2AB-76EC-423D-8C41-961E65BDE802}"/>
              </a:ext>
            </a:extLst>
          </p:cNvPr>
          <p:cNvCxnSpPr>
            <a:cxnSpLocks/>
            <a:stCxn id="282" idx="1"/>
            <a:endCxn id="101" idx="3"/>
          </p:cNvCxnSpPr>
          <p:nvPr/>
        </p:nvCxnSpPr>
        <p:spPr>
          <a:xfrm rot="10800000" flipV="1">
            <a:off x="6403229" y="5851071"/>
            <a:ext cx="2002388" cy="2456774"/>
          </a:xfrm>
          <a:prstGeom prst="bentConnector3">
            <a:avLst>
              <a:gd name="adj1" fmla="val 36808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8FA6C3B5-E3EC-45AC-A499-2FE1B6B384DE}"/>
              </a:ext>
            </a:extLst>
          </p:cNvPr>
          <p:cNvCxnSpPr>
            <a:cxnSpLocks/>
            <a:stCxn id="359" idx="1"/>
            <a:endCxn id="101" idx="3"/>
          </p:cNvCxnSpPr>
          <p:nvPr/>
        </p:nvCxnSpPr>
        <p:spPr>
          <a:xfrm rot="10800000">
            <a:off x="6403228" y="8307848"/>
            <a:ext cx="1284432" cy="7585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188B18EC-4F6E-4852-B39E-6FFF90EDC507}"/>
              </a:ext>
            </a:extLst>
          </p:cNvPr>
          <p:cNvSpPr txBox="1"/>
          <p:nvPr/>
        </p:nvSpPr>
        <p:spPr>
          <a:xfrm>
            <a:off x="7385422" y="5459221"/>
            <a:ext cx="200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</a:t>
            </a: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Req</a:t>
            </a:r>
          </a:p>
          <a:p>
            <a:pPr algn="ctr"/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33AE8D6D-E686-4860-8E97-AA16530D7D01}"/>
              </a:ext>
            </a:extLst>
          </p:cNvPr>
          <p:cNvSpPr txBox="1"/>
          <p:nvPr/>
        </p:nvSpPr>
        <p:spPr>
          <a:xfrm>
            <a:off x="6592977" y="9092395"/>
            <a:ext cx="904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Instruction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B0E7B81-57C7-41F6-876E-8BE29F96087B}"/>
              </a:ext>
            </a:extLst>
          </p:cNvPr>
          <p:cNvSpPr txBox="1"/>
          <p:nvPr/>
        </p:nvSpPr>
        <p:spPr>
          <a:xfrm>
            <a:off x="7313381" y="9532043"/>
            <a:ext cx="4305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受控外设可为开关、电器等，根据声纹识别终端给出的指令执行相应操作</a:t>
            </a:r>
          </a:p>
        </p:txBody>
      </p:sp>
      <p:pic>
        <p:nvPicPr>
          <p:cNvPr id="395" name="Graphic 394">
            <a:extLst>
              <a:ext uri="{FF2B5EF4-FFF2-40B4-BE49-F238E27FC236}">
                <a16:creationId xmlns:a16="http://schemas.microsoft.com/office/drawing/2014/main" id="{05DF6644-4C4A-48C4-87A1-EB95201C73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205153" y="4249917"/>
            <a:ext cx="739111" cy="739111"/>
          </a:xfrm>
          <a:prstGeom prst="rect">
            <a:avLst/>
          </a:prstGeom>
        </p:spPr>
      </p:pic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4CFAD6B4-892D-4656-99D3-E7E7EAC8C1BE}"/>
              </a:ext>
            </a:extLst>
          </p:cNvPr>
          <p:cNvSpPr/>
          <p:nvPr/>
        </p:nvSpPr>
        <p:spPr>
          <a:xfrm>
            <a:off x="8122426" y="4225879"/>
            <a:ext cx="912253" cy="799680"/>
          </a:xfrm>
          <a:prstGeom prst="roundRect">
            <a:avLst/>
          </a:prstGeom>
          <a:noFill/>
          <a:ln w="28575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3774ECB-C57E-4D95-A0CB-F98BC499F9E7}"/>
              </a:ext>
            </a:extLst>
          </p:cNvPr>
          <p:cNvSpPr txBox="1"/>
          <p:nvPr/>
        </p:nvSpPr>
        <p:spPr>
          <a:xfrm>
            <a:off x="2926880" y="3947028"/>
            <a:ext cx="511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研究声纹识别算法和语音识别技术，利用</a:t>
            </a:r>
            <a:r>
              <a:rPr lang="en-US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GNS-V40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实现具有身份认证功能的语声控制器</a:t>
            </a:r>
            <a:r>
              <a:rPr lang="zh-CN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2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5E205F-9A98-A452-8577-0F395A6BB60A}"/>
              </a:ext>
            </a:extLst>
          </p:cNvPr>
          <p:cNvCxnSpPr>
            <a:cxnSpLocks/>
            <a:stCxn id="253" idx="0"/>
            <a:endCxn id="222" idx="2"/>
          </p:cNvCxnSpPr>
          <p:nvPr/>
        </p:nvCxnSpPr>
        <p:spPr>
          <a:xfrm flipH="1" flipV="1">
            <a:off x="1729223" y="3663724"/>
            <a:ext cx="5823" cy="648594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2E4D81B8-3EF4-1ECF-7A72-6C402DDD5CC1}"/>
              </a:ext>
            </a:extLst>
          </p:cNvPr>
          <p:cNvCxnSpPr>
            <a:cxnSpLocks/>
            <a:stCxn id="284" idx="2"/>
            <a:endCxn id="164" idx="0"/>
          </p:cNvCxnSpPr>
          <p:nvPr/>
        </p:nvCxnSpPr>
        <p:spPr>
          <a:xfrm rot="5400000">
            <a:off x="4080087" y="2331444"/>
            <a:ext cx="1737463" cy="2234843"/>
          </a:xfrm>
          <a:prstGeom prst="curvedConnector3">
            <a:avLst>
              <a:gd name="adj1" fmla="val 67386"/>
            </a:avLst>
          </a:prstGeom>
          <a:ln w="127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FB46E5-A891-7BF5-2E79-F46E7B2395D9}"/>
              </a:ext>
            </a:extLst>
          </p:cNvPr>
          <p:cNvCxnSpPr>
            <a:stCxn id="284" idx="3"/>
            <a:endCxn id="283" idx="1"/>
          </p:cNvCxnSpPr>
          <p:nvPr/>
        </p:nvCxnSpPr>
        <p:spPr>
          <a:xfrm flipV="1">
            <a:off x="6522365" y="2179292"/>
            <a:ext cx="1051905" cy="100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2F9B2FE7-29BD-4253-82E7-A9AFEDBAA6A2}"/>
              </a:ext>
            </a:extLst>
          </p:cNvPr>
          <p:cNvCxnSpPr>
            <a:cxnSpLocks/>
            <a:stCxn id="284" idx="0"/>
            <a:endCxn id="208" idx="0"/>
          </p:cNvCxnSpPr>
          <p:nvPr/>
        </p:nvCxnSpPr>
        <p:spPr>
          <a:xfrm rot="5400000" flipH="1" flipV="1">
            <a:off x="8163196" y="-316770"/>
            <a:ext cx="265" cy="4194180"/>
          </a:xfrm>
          <a:prstGeom prst="bentConnector3">
            <a:avLst>
              <a:gd name="adj1" fmla="val 268135094"/>
            </a:avLst>
          </a:prstGeom>
          <a:ln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A140A85F-0CFD-4685-8341-4B22B85F1307}"/>
              </a:ext>
            </a:extLst>
          </p:cNvPr>
          <p:cNvSpPr/>
          <p:nvPr/>
        </p:nvSpPr>
        <p:spPr>
          <a:xfrm>
            <a:off x="5123861" y="1519603"/>
            <a:ext cx="3875314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2A76627-5F9F-4C8C-A6A5-D50172255676}"/>
              </a:ext>
            </a:extLst>
          </p:cNvPr>
          <p:cNvSpPr/>
          <p:nvPr/>
        </p:nvSpPr>
        <p:spPr>
          <a:xfrm>
            <a:off x="792708" y="1524728"/>
            <a:ext cx="4008939" cy="2096042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B8B8C89F-74AF-47DC-9FB7-904085B7AA6F}"/>
              </a:ext>
            </a:extLst>
          </p:cNvPr>
          <p:cNvSpPr/>
          <p:nvPr/>
        </p:nvSpPr>
        <p:spPr>
          <a:xfrm>
            <a:off x="8392530" y="1281126"/>
            <a:ext cx="777449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服务器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AAD3C9-40BF-0C15-1A5C-685FA57651D9}"/>
              </a:ext>
            </a:extLst>
          </p:cNvPr>
          <p:cNvGrpSpPr/>
          <p:nvPr/>
        </p:nvGrpSpPr>
        <p:grpSpPr>
          <a:xfrm>
            <a:off x="5540854" y="1780453"/>
            <a:ext cx="1195455" cy="1699324"/>
            <a:chOff x="8962226" y="858045"/>
            <a:chExt cx="1195455" cy="1699324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5E00672-656C-4EC1-8C65-FC7F2E21134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54" name="Graphic 253">
                <a:extLst>
                  <a:ext uri="{FF2B5EF4-FFF2-40B4-BE49-F238E27FC236}">
                    <a16:creationId xmlns:a16="http://schemas.microsoft.com/office/drawing/2014/main" id="{EB6187E4-DCDC-41F4-98EE-B4D8460F2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84" name="Rectangle: Rounded Corners 283">
                <a:extLst>
                  <a:ext uri="{FF2B5EF4-FFF2-40B4-BE49-F238E27FC236}">
                    <a16:creationId xmlns:a16="http://schemas.microsoft.com/office/drawing/2014/main" id="{8CBD7C3D-DF08-4F5E-8976-9376AFD7882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757E3558-1528-4882-8B11-F69196175839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服务器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F2ECC5D-FA76-4F1C-8ED5-F1FE6DDFEB05}"/>
                </a:ext>
              </a:extLst>
            </p:cNvPr>
            <p:cNvSpPr txBox="1"/>
            <p:nvPr/>
          </p:nvSpPr>
          <p:spPr>
            <a:xfrm>
              <a:off x="9274868" y="2095704"/>
              <a:ext cx="882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Node.js 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托管静态资源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处理请求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7983A3-5D03-E1A9-C9CC-F146CB3C43BD}"/>
              </a:ext>
            </a:extLst>
          </p:cNvPr>
          <p:cNvGrpSpPr/>
          <p:nvPr/>
        </p:nvGrpSpPr>
        <p:grpSpPr>
          <a:xfrm>
            <a:off x="7368867" y="1779453"/>
            <a:ext cx="1353710" cy="1694187"/>
            <a:chOff x="8827467" y="2610828"/>
            <a:chExt cx="1353710" cy="1694187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53A6BFA-B32F-46C6-9B50-6A1E23BD6F7C}"/>
                </a:ext>
              </a:extLst>
            </p:cNvPr>
            <p:cNvGrpSpPr/>
            <p:nvPr/>
          </p:nvGrpSpPr>
          <p:grpSpPr>
            <a:xfrm>
              <a:off x="9032868" y="2610828"/>
              <a:ext cx="912253" cy="799680"/>
              <a:chOff x="9125322" y="4772004"/>
              <a:chExt cx="912253" cy="79968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86C844B-22BA-47B1-8F5F-BB001015F16E}"/>
                  </a:ext>
                </a:extLst>
              </p:cNvPr>
              <p:cNvGrpSpPr/>
              <p:nvPr/>
            </p:nvGrpSpPr>
            <p:grpSpPr>
              <a:xfrm>
                <a:off x="9293869" y="4963074"/>
                <a:ext cx="575157" cy="449693"/>
                <a:chOff x="9132817" y="2667725"/>
                <a:chExt cx="575157" cy="449693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FD56DFCD-0CFA-4FDD-9AE3-3AE6281256F1}"/>
                    </a:ext>
                  </a:extLst>
                </p:cNvPr>
                <p:cNvSpPr/>
                <p:nvPr/>
              </p:nvSpPr>
              <p:spPr>
                <a:xfrm>
                  <a:off x="9511725" y="2864723"/>
                  <a:ext cx="196249" cy="252695"/>
                </a:xfrm>
                <a:custGeom>
                  <a:avLst/>
                  <a:gdLst>
                    <a:gd name="connsiteX0" fmla="*/ 196249 w 196249"/>
                    <a:gd name="connsiteY0" fmla="*/ 248467 h 252695"/>
                    <a:gd name="connsiteX1" fmla="*/ 192020 w 196249"/>
                    <a:gd name="connsiteY1" fmla="*/ 242828 h 252695"/>
                    <a:gd name="connsiteX2" fmla="*/ 177923 w 196249"/>
                    <a:gd name="connsiteY2" fmla="*/ 224501 h 252695"/>
                    <a:gd name="connsiteX3" fmla="*/ 162417 w 196249"/>
                    <a:gd name="connsiteY3" fmla="*/ 208995 h 252695"/>
                    <a:gd name="connsiteX4" fmla="*/ 172284 w 196249"/>
                    <a:gd name="connsiteY4" fmla="*/ 207585 h 252695"/>
                    <a:gd name="connsiteX5" fmla="*/ 187791 w 196249"/>
                    <a:gd name="connsiteY5" fmla="*/ 206176 h 252695"/>
                    <a:gd name="connsiteX6" fmla="*/ 194840 w 196249"/>
                    <a:gd name="connsiteY6" fmla="*/ 204766 h 252695"/>
                    <a:gd name="connsiteX7" fmla="*/ 194840 w 196249"/>
                    <a:gd name="connsiteY7" fmla="*/ 203356 h 252695"/>
                    <a:gd name="connsiteX8" fmla="*/ 187791 w 196249"/>
                    <a:gd name="connsiteY8" fmla="*/ 193488 h 252695"/>
                    <a:gd name="connsiteX9" fmla="*/ 165236 w 196249"/>
                    <a:gd name="connsiteY9" fmla="*/ 170933 h 252695"/>
                    <a:gd name="connsiteX10" fmla="*/ 151139 w 196249"/>
                    <a:gd name="connsiteY10" fmla="*/ 161065 h 252695"/>
                    <a:gd name="connsiteX11" fmla="*/ 145500 w 196249"/>
                    <a:gd name="connsiteY11" fmla="*/ 156836 h 252695"/>
                    <a:gd name="connsiteX12" fmla="*/ 141271 w 196249"/>
                    <a:gd name="connsiteY12" fmla="*/ 144149 h 252695"/>
                    <a:gd name="connsiteX13" fmla="*/ 131403 w 196249"/>
                    <a:gd name="connsiteY13" fmla="*/ 114545 h 252695"/>
                    <a:gd name="connsiteX14" fmla="*/ 125764 w 196249"/>
                    <a:gd name="connsiteY14" fmla="*/ 94809 h 252695"/>
                    <a:gd name="connsiteX15" fmla="*/ 73605 w 196249"/>
                    <a:gd name="connsiteY15" fmla="*/ 28553 h 252695"/>
                    <a:gd name="connsiteX16" fmla="*/ 55280 w 196249"/>
                    <a:gd name="connsiteY16" fmla="*/ 20095 h 252695"/>
                    <a:gd name="connsiteX17" fmla="*/ 44002 w 196249"/>
                    <a:gd name="connsiteY17" fmla="*/ 18686 h 252695"/>
                    <a:gd name="connsiteX18" fmla="*/ 38363 w 196249"/>
                    <a:gd name="connsiteY18" fmla="*/ 13046 h 252695"/>
                    <a:gd name="connsiteX19" fmla="*/ 14398 w 196249"/>
                    <a:gd name="connsiteY19" fmla="*/ 359 h 252695"/>
                    <a:gd name="connsiteX20" fmla="*/ 1711 w 196249"/>
                    <a:gd name="connsiteY20" fmla="*/ 7408 h 252695"/>
                    <a:gd name="connsiteX21" fmla="*/ 8759 w 196249"/>
                    <a:gd name="connsiteY21" fmla="*/ 34192 h 252695"/>
                    <a:gd name="connsiteX22" fmla="*/ 14398 w 196249"/>
                    <a:gd name="connsiteY22" fmla="*/ 46879 h 252695"/>
                    <a:gd name="connsiteX23" fmla="*/ 15807 w 196249"/>
                    <a:gd name="connsiteY23" fmla="*/ 55337 h 252695"/>
                    <a:gd name="connsiteX24" fmla="*/ 21447 w 196249"/>
                    <a:gd name="connsiteY24" fmla="*/ 77893 h 252695"/>
                    <a:gd name="connsiteX25" fmla="*/ 25676 w 196249"/>
                    <a:gd name="connsiteY25" fmla="*/ 87761 h 252695"/>
                    <a:gd name="connsiteX26" fmla="*/ 28495 w 196249"/>
                    <a:gd name="connsiteY26" fmla="*/ 93399 h 252695"/>
                    <a:gd name="connsiteX27" fmla="*/ 24266 w 196249"/>
                    <a:gd name="connsiteY27" fmla="*/ 104677 h 252695"/>
                    <a:gd name="connsiteX28" fmla="*/ 22856 w 196249"/>
                    <a:gd name="connsiteY28" fmla="*/ 159655 h 252695"/>
                    <a:gd name="connsiteX29" fmla="*/ 36953 w 196249"/>
                    <a:gd name="connsiteY29" fmla="*/ 170933 h 252695"/>
                    <a:gd name="connsiteX30" fmla="*/ 46821 w 196249"/>
                    <a:gd name="connsiteY30" fmla="*/ 151197 h 252695"/>
                    <a:gd name="connsiteX31" fmla="*/ 48231 w 196249"/>
                    <a:gd name="connsiteY31" fmla="*/ 146968 h 252695"/>
                    <a:gd name="connsiteX32" fmla="*/ 52460 w 196249"/>
                    <a:gd name="connsiteY32" fmla="*/ 161065 h 252695"/>
                    <a:gd name="connsiteX33" fmla="*/ 69376 w 196249"/>
                    <a:gd name="connsiteY33" fmla="*/ 185030 h 252695"/>
                    <a:gd name="connsiteX34" fmla="*/ 79244 w 196249"/>
                    <a:gd name="connsiteY34" fmla="*/ 196308 h 252695"/>
                    <a:gd name="connsiteX35" fmla="*/ 134222 w 196249"/>
                    <a:gd name="connsiteY35" fmla="*/ 228731 h 252695"/>
                    <a:gd name="connsiteX36" fmla="*/ 165236 w 196249"/>
                    <a:gd name="connsiteY36" fmla="*/ 242828 h 252695"/>
                    <a:gd name="connsiteX37" fmla="*/ 194840 w 196249"/>
                    <a:gd name="connsiteY37" fmla="*/ 252696 h 252695"/>
                    <a:gd name="connsiteX38" fmla="*/ 196249 w 196249"/>
                    <a:gd name="connsiteY38" fmla="*/ 248467 h 252695"/>
                    <a:gd name="connsiteX39" fmla="*/ 49640 w 196249"/>
                    <a:gd name="connsiteY39" fmla="*/ 53928 h 252695"/>
                    <a:gd name="connsiteX40" fmla="*/ 42592 w 196249"/>
                    <a:gd name="connsiteY40" fmla="*/ 37012 h 252695"/>
                    <a:gd name="connsiteX41" fmla="*/ 49640 w 196249"/>
                    <a:gd name="connsiteY41" fmla="*/ 29963 h 252695"/>
                    <a:gd name="connsiteX42" fmla="*/ 51050 w 196249"/>
                    <a:gd name="connsiteY42" fmla="*/ 29963 h 252695"/>
                    <a:gd name="connsiteX43" fmla="*/ 56689 w 196249"/>
                    <a:gd name="connsiteY43" fmla="*/ 34192 h 252695"/>
                    <a:gd name="connsiteX44" fmla="*/ 58098 w 196249"/>
                    <a:gd name="connsiteY44" fmla="*/ 37012 h 252695"/>
                    <a:gd name="connsiteX45" fmla="*/ 49640 w 196249"/>
                    <a:gd name="connsiteY45" fmla="*/ 53928 h 25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96249" h="252695">
                      <a:moveTo>
                        <a:pt x="196249" y="248467"/>
                      </a:moveTo>
                      <a:lnTo>
                        <a:pt x="192020" y="242828"/>
                      </a:lnTo>
                      <a:cubicBezTo>
                        <a:pt x="187791" y="235779"/>
                        <a:pt x="183562" y="230141"/>
                        <a:pt x="177923" y="224501"/>
                      </a:cubicBezTo>
                      <a:cubicBezTo>
                        <a:pt x="173694" y="220272"/>
                        <a:pt x="163826" y="214634"/>
                        <a:pt x="162417" y="208995"/>
                      </a:cubicBezTo>
                      <a:cubicBezTo>
                        <a:pt x="166646" y="208995"/>
                        <a:pt x="169465" y="208995"/>
                        <a:pt x="172284" y="207585"/>
                      </a:cubicBezTo>
                      <a:cubicBezTo>
                        <a:pt x="177923" y="206176"/>
                        <a:pt x="182153" y="207585"/>
                        <a:pt x="187791" y="206176"/>
                      </a:cubicBezTo>
                      <a:cubicBezTo>
                        <a:pt x="190611" y="206176"/>
                        <a:pt x="192020" y="204766"/>
                        <a:pt x="194840" y="204766"/>
                      </a:cubicBezTo>
                      <a:lnTo>
                        <a:pt x="194840" y="203356"/>
                      </a:lnTo>
                      <a:cubicBezTo>
                        <a:pt x="192020" y="200537"/>
                        <a:pt x="190611" y="196308"/>
                        <a:pt x="187791" y="193488"/>
                      </a:cubicBezTo>
                      <a:cubicBezTo>
                        <a:pt x="180742" y="185030"/>
                        <a:pt x="173694" y="177981"/>
                        <a:pt x="165236" y="170933"/>
                      </a:cubicBezTo>
                      <a:cubicBezTo>
                        <a:pt x="161007" y="166704"/>
                        <a:pt x="155368" y="163885"/>
                        <a:pt x="151139" y="161065"/>
                      </a:cubicBezTo>
                      <a:cubicBezTo>
                        <a:pt x="149729" y="159655"/>
                        <a:pt x="146910" y="159655"/>
                        <a:pt x="145500" y="156836"/>
                      </a:cubicBezTo>
                      <a:cubicBezTo>
                        <a:pt x="144091" y="152607"/>
                        <a:pt x="141271" y="148378"/>
                        <a:pt x="141271" y="144149"/>
                      </a:cubicBezTo>
                      <a:cubicBezTo>
                        <a:pt x="138451" y="134281"/>
                        <a:pt x="134222" y="124413"/>
                        <a:pt x="131403" y="114545"/>
                      </a:cubicBezTo>
                      <a:cubicBezTo>
                        <a:pt x="129993" y="107497"/>
                        <a:pt x="128584" y="101858"/>
                        <a:pt x="125764" y="94809"/>
                      </a:cubicBezTo>
                      <a:cubicBezTo>
                        <a:pt x="114487" y="68025"/>
                        <a:pt x="97571" y="45470"/>
                        <a:pt x="73605" y="28553"/>
                      </a:cubicBezTo>
                      <a:cubicBezTo>
                        <a:pt x="67967" y="24324"/>
                        <a:pt x="62328" y="21505"/>
                        <a:pt x="55280" y="20095"/>
                      </a:cubicBezTo>
                      <a:cubicBezTo>
                        <a:pt x="51050" y="20095"/>
                        <a:pt x="48231" y="18686"/>
                        <a:pt x="44002" y="18686"/>
                      </a:cubicBezTo>
                      <a:cubicBezTo>
                        <a:pt x="41182" y="17276"/>
                        <a:pt x="39773" y="14457"/>
                        <a:pt x="38363" y="13046"/>
                      </a:cubicBezTo>
                      <a:cubicBezTo>
                        <a:pt x="31314" y="7408"/>
                        <a:pt x="22856" y="3179"/>
                        <a:pt x="14398" y="359"/>
                      </a:cubicBezTo>
                      <a:cubicBezTo>
                        <a:pt x="8759" y="-1050"/>
                        <a:pt x="3120" y="1769"/>
                        <a:pt x="1711" y="7408"/>
                      </a:cubicBezTo>
                      <a:cubicBezTo>
                        <a:pt x="-3928" y="17276"/>
                        <a:pt x="5940" y="28553"/>
                        <a:pt x="8759" y="34192"/>
                      </a:cubicBezTo>
                      <a:cubicBezTo>
                        <a:pt x="11578" y="38421"/>
                        <a:pt x="12989" y="42650"/>
                        <a:pt x="14398" y="46879"/>
                      </a:cubicBezTo>
                      <a:cubicBezTo>
                        <a:pt x="15807" y="49699"/>
                        <a:pt x="15807" y="52518"/>
                        <a:pt x="15807" y="55337"/>
                      </a:cubicBezTo>
                      <a:cubicBezTo>
                        <a:pt x="17218" y="62386"/>
                        <a:pt x="18627" y="70844"/>
                        <a:pt x="21447" y="77893"/>
                      </a:cubicBezTo>
                      <a:cubicBezTo>
                        <a:pt x="22856" y="82122"/>
                        <a:pt x="24266" y="84941"/>
                        <a:pt x="25676" y="87761"/>
                      </a:cubicBezTo>
                      <a:cubicBezTo>
                        <a:pt x="27085" y="89170"/>
                        <a:pt x="28495" y="91990"/>
                        <a:pt x="28495" y="93399"/>
                      </a:cubicBezTo>
                      <a:cubicBezTo>
                        <a:pt x="27085" y="97628"/>
                        <a:pt x="24266" y="100448"/>
                        <a:pt x="24266" y="104677"/>
                      </a:cubicBezTo>
                      <a:cubicBezTo>
                        <a:pt x="17218" y="121594"/>
                        <a:pt x="17218" y="141330"/>
                        <a:pt x="22856" y="159655"/>
                      </a:cubicBezTo>
                      <a:cubicBezTo>
                        <a:pt x="24266" y="163885"/>
                        <a:pt x="29905" y="173752"/>
                        <a:pt x="36953" y="170933"/>
                      </a:cubicBezTo>
                      <a:cubicBezTo>
                        <a:pt x="44002" y="168114"/>
                        <a:pt x="44002" y="159655"/>
                        <a:pt x="46821" y="151197"/>
                      </a:cubicBezTo>
                      <a:cubicBezTo>
                        <a:pt x="46821" y="149788"/>
                        <a:pt x="48231" y="148378"/>
                        <a:pt x="48231" y="146968"/>
                      </a:cubicBezTo>
                      <a:cubicBezTo>
                        <a:pt x="49640" y="151197"/>
                        <a:pt x="51050" y="156836"/>
                        <a:pt x="52460" y="161065"/>
                      </a:cubicBezTo>
                      <a:cubicBezTo>
                        <a:pt x="56689" y="169523"/>
                        <a:pt x="62328" y="177981"/>
                        <a:pt x="69376" y="185030"/>
                      </a:cubicBezTo>
                      <a:cubicBezTo>
                        <a:pt x="72196" y="189259"/>
                        <a:pt x="76425" y="192079"/>
                        <a:pt x="79244" y="196308"/>
                      </a:cubicBezTo>
                      <a:cubicBezTo>
                        <a:pt x="86293" y="201946"/>
                        <a:pt x="82064" y="203356"/>
                        <a:pt x="134222" y="228731"/>
                      </a:cubicBezTo>
                      <a:cubicBezTo>
                        <a:pt x="134222" y="228731"/>
                        <a:pt x="155368" y="238599"/>
                        <a:pt x="165236" y="242828"/>
                      </a:cubicBezTo>
                      <a:cubicBezTo>
                        <a:pt x="175104" y="247057"/>
                        <a:pt x="184971" y="249876"/>
                        <a:pt x="194840" y="252696"/>
                      </a:cubicBezTo>
                      <a:cubicBezTo>
                        <a:pt x="196249" y="252696"/>
                        <a:pt x="196249" y="249876"/>
                        <a:pt x="196249" y="248467"/>
                      </a:cubicBezTo>
                      <a:close/>
                      <a:moveTo>
                        <a:pt x="49640" y="53928"/>
                      </a:moveTo>
                      <a:cubicBezTo>
                        <a:pt x="48231" y="48289"/>
                        <a:pt x="45411" y="41241"/>
                        <a:pt x="42592" y="37012"/>
                      </a:cubicBezTo>
                      <a:cubicBezTo>
                        <a:pt x="38363" y="32782"/>
                        <a:pt x="44002" y="28553"/>
                        <a:pt x="49640" y="29963"/>
                      </a:cubicBezTo>
                      <a:lnTo>
                        <a:pt x="51050" y="29963"/>
                      </a:lnTo>
                      <a:cubicBezTo>
                        <a:pt x="53869" y="29963"/>
                        <a:pt x="55280" y="32782"/>
                        <a:pt x="56689" y="34192"/>
                      </a:cubicBezTo>
                      <a:cubicBezTo>
                        <a:pt x="56689" y="35602"/>
                        <a:pt x="58098" y="35602"/>
                        <a:pt x="58098" y="37012"/>
                      </a:cubicBezTo>
                      <a:cubicBezTo>
                        <a:pt x="59509" y="44060"/>
                        <a:pt x="56689" y="52518"/>
                        <a:pt x="49640" y="53928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D3D099B0-68C5-4780-97F7-492EF974CAE3}"/>
                    </a:ext>
                  </a:extLst>
                </p:cNvPr>
                <p:cNvSpPr/>
                <p:nvPr/>
              </p:nvSpPr>
              <p:spPr>
                <a:xfrm>
                  <a:off x="9134227" y="2667725"/>
                  <a:ext cx="490575" cy="157886"/>
                </a:xfrm>
                <a:custGeom>
                  <a:avLst/>
                  <a:gdLst>
                    <a:gd name="connsiteX0" fmla="*/ 0 w 490575"/>
                    <a:gd name="connsiteY0" fmla="*/ 78943 h 157886"/>
                    <a:gd name="connsiteX1" fmla="*/ 245288 w 490575"/>
                    <a:gd name="connsiteY1" fmla="*/ 157886 h 157886"/>
                    <a:gd name="connsiteX2" fmla="*/ 490575 w 490575"/>
                    <a:gd name="connsiteY2" fmla="*/ 78943 h 157886"/>
                    <a:gd name="connsiteX3" fmla="*/ 245288 w 490575"/>
                    <a:gd name="connsiteY3" fmla="*/ 0 h 157886"/>
                    <a:gd name="connsiteX4" fmla="*/ 0 w 490575"/>
                    <a:gd name="connsiteY4" fmla="*/ 78943 h 157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575" h="157886">
                      <a:moveTo>
                        <a:pt x="0" y="78943"/>
                      </a:moveTo>
                      <a:cubicBezTo>
                        <a:pt x="0" y="122542"/>
                        <a:pt x="109819" y="157886"/>
                        <a:pt x="245288" y="157886"/>
                      </a:cubicBezTo>
                      <a:cubicBezTo>
                        <a:pt x="380756" y="157886"/>
                        <a:pt x="490575" y="122542"/>
                        <a:pt x="490575" y="78943"/>
                      </a:cubicBezTo>
                      <a:cubicBezTo>
                        <a:pt x="490575" y="35344"/>
                        <a:pt x="380756" y="0"/>
                        <a:pt x="245288" y="0"/>
                      </a:cubicBezTo>
                      <a:cubicBezTo>
                        <a:pt x="109819" y="0"/>
                        <a:pt x="0" y="35344"/>
                        <a:pt x="0" y="7894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C953F01B-B9DF-48FE-8F3B-94AD9876AE1F}"/>
                    </a:ext>
                  </a:extLst>
                </p:cNvPr>
                <p:cNvSpPr/>
                <p:nvPr/>
              </p:nvSpPr>
              <p:spPr>
                <a:xfrm>
                  <a:off x="9132817" y="2809527"/>
                  <a:ext cx="429958" cy="307891"/>
                </a:xfrm>
                <a:custGeom>
                  <a:avLst/>
                  <a:gdLst>
                    <a:gd name="connsiteX0" fmla="*/ 418681 w 429958"/>
                    <a:gd name="connsiteY0" fmla="*/ 269830 h 307891"/>
                    <a:gd name="connsiteX1" fmla="*/ 414452 w 429958"/>
                    <a:gd name="connsiteY1" fmla="*/ 269830 h 307891"/>
                    <a:gd name="connsiteX2" fmla="*/ 363703 w 429958"/>
                    <a:gd name="connsiteY2" fmla="*/ 233177 h 307891"/>
                    <a:gd name="connsiteX3" fmla="*/ 363703 w 429958"/>
                    <a:gd name="connsiteY3" fmla="*/ 230359 h 307891"/>
                    <a:gd name="connsiteX4" fmla="*/ 356654 w 429958"/>
                    <a:gd name="connsiteY4" fmla="*/ 193706 h 307891"/>
                    <a:gd name="connsiteX5" fmla="*/ 246697 w 429958"/>
                    <a:gd name="connsiteY5" fmla="*/ 202164 h 307891"/>
                    <a:gd name="connsiteX6" fmla="*/ 14097 w 429958"/>
                    <a:gd name="connsiteY6" fmla="*/ 148595 h 307891"/>
                    <a:gd name="connsiteX7" fmla="*/ 1410 w 429958"/>
                    <a:gd name="connsiteY7" fmla="*/ 154235 h 307891"/>
                    <a:gd name="connsiteX8" fmla="*/ 1410 w 429958"/>
                    <a:gd name="connsiteY8" fmla="*/ 228948 h 307891"/>
                    <a:gd name="connsiteX9" fmla="*/ 246697 w 429958"/>
                    <a:gd name="connsiteY9" fmla="*/ 307892 h 307891"/>
                    <a:gd name="connsiteX10" fmla="*/ 429959 w 429958"/>
                    <a:gd name="connsiteY10" fmla="*/ 281108 h 307891"/>
                    <a:gd name="connsiteX11" fmla="*/ 418681 w 429958"/>
                    <a:gd name="connsiteY11" fmla="*/ 269830 h 307891"/>
                    <a:gd name="connsiteX12" fmla="*/ 246697 w 429958"/>
                    <a:gd name="connsiteY12" fmla="*/ 162693 h 307891"/>
                    <a:gd name="connsiteX13" fmla="*/ 362293 w 429958"/>
                    <a:gd name="connsiteY13" fmla="*/ 152825 h 307891"/>
                    <a:gd name="connsiteX14" fmla="*/ 362293 w 429958"/>
                    <a:gd name="connsiteY14" fmla="*/ 151415 h 307891"/>
                    <a:gd name="connsiteX15" fmla="*/ 360883 w 429958"/>
                    <a:gd name="connsiteY15" fmla="*/ 147186 h 307891"/>
                    <a:gd name="connsiteX16" fmla="*/ 353835 w 429958"/>
                    <a:gd name="connsiteY16" fmla="*/ 120402 h 307891"/>
                    <a:gd name="connsiteX17" fmla="*/ 352425 w 429958"/>
                    <a:gd name="connsiteY17" fmla="*/ 114763 h 307891"/>
                    <a:gd name="connsiteX18" fmla="*/ 351015 w 429958"/>
                    <a:gd name="connsiteY18" fmla="*/ 111944 h 307891"/>
                    <a:gd name="connsiteX19" fmla="*/ 351015 w 429958"/>
                    <a:gd name="connsiteY19" fmla="*/ 109124 h 307891"/>
                    <a:gd name="connsiteX20" fmla="*/ 349606 w 429958"/>
                    <a:gd name="connsiteY20" fmla="*/ 107715 h 307891"/>
                    <a:gd name="connsiteX21" fmla="*/ 339737 w 429958"/>
                    <a:gd name="connsiteY21" fmla="*/ 49917 h 307891"/>
                    <a:gd name="connsiteX22" fmla="*/ 245288 w 429958"/>
                    <a:gd name="connsiteY22" fmla="*/ 55555 h 307891"/>
                    <a:gd name="connsiteX23" fmla="*/ 12687 w 429958"/>
                    <a:gd name="connsiteY23" fmla="*/ 1987 h 307891"/>
                    <a:gd name="connsiteX24" fmla="*/ 0 w 429958"/>
                    <a:gd name="connsiteY24" fmla="*/ 7626 h 307891"/>
                    <a:gd name="connsiteX25" fmla="*/ 0 w 429958"/>
                    <a:gd name="connsiteY25" fmla="*/ 83750 h 307891"/>
                    <a:gd name="connsiteX26" fmla="*/ 246697 w 429958"/>
                    <a:gd name="connsiteY26" fmla="*/ 162693 h 307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29958" h="307891">
                      <a:moveTo>
                        <a:pt x="418681" y="269830"/>
                      </a:moveTo>
                      <a:lnTo>
                        <a:pt x="414452" y="269830"/>
                      </a:lnTo>
                      <a:cubicBezTo>
                        <a:pt x="404584" y="269830"/>
                        <a:pt x="379210" y="265601"/>
                        <a:pt x="363703" y="233177"/>
                      </a:cubicBezTo>
                      <a:lnTo>
                        <a:pt x="363703" y="230359"/>
                      </a:lnTo>
                      <a:cubicBezTo>
                        <a:pt x="359474" y="219081"/>
                        <a:pt x="356654" y="206393"/>
                        <a:pt x="356654" y="193706"/>
                      </a:cubicBezTo>
                      <a:cubicBezTo>
                        <a:pt x="324231" y="199345"/>
                        <a:pt x="286169" y="202164"/>
                        <a:pt x="246697" y="202164"/>
                      </a:cubicBezTo>
                      <a:cubicBezTo>
                        <a:pt x="138151" y="202164"/>
                        <a:pt x="46520" y="179609"/>
                        <a:pt x="14097" y="148595"/>
                      </a:cubicBezTo>
                      <a:cubicBezTo>
                        <a:pt x="8458" y="144366"/>
                        <a:pt x="1410" y="147186"/>
                        <a:pt x="1410" y="154235"/>
                      </a:cubicBezTo>
                      <a:lnTo>
                        <a:pt x="1410" y="228948"/>
                      </a:lnTo>
                      <a:cubicBezTo>
                        <a:pt x="1410" y="272650"/>
                        <a:pt x="111366" y="307892"/>
                        <a:pt x="246697" y="307892"/>
                      </a:cubicBezTo>
                      <a:cubicBezTo>
                        <a:pt x="320002" y="307892"/>
                        <a:pt x="386258" y="298024"/>
                        <a:pt x="429959" y="281108"/>
                      </a:cubicBezTo>
                      <a:cubicBezTo>
                        <a:pt x="425730" y="278288"/>
                        <a:pt x="422910" y="274059"/>
                        <a:pt x="418681" y="269830"/>
                      </a:cubicBezTo>
                      <a:close/>
                      <a:moveTo>
                        <a:pt x="246697" y="162693"/>
                      </a:moveTo>
                      <a:cubicBezTo>
                        <a:pt x="288988" y="162693"/>
                        <a:pt x="328460" y="159873"/>
                        <a:pt x="362293" y="152825"/>
                      </a:cubicBezTo>
                      <a:lnTo>
                        <a:pt x="362293" y="151415"/>
                      </a:lnTo>
                      <a:cubicBezTo>
                        <a:pt x="362293" y="150006"/>
                        <a:pt x="360883" y="148595"/>
                        <a:pt x="360883" y="147186"/>
                      </a:cubicBezTo>
                      <a:cubicBezTo>
                        <a:pt x="358064" y="138728"/>
                        <a:pt x="356654" y="130270"/>
                        <a:pt x="353835" y="120402"/>
                      </a:cubicBezTo>
                      <a:cubicBezTo>
                        <a:pt x="353835" y="118992"/>
                        <a:pt x="352425" y="116173"/>
                        <a:pt x="352425" y="114763"/>
                      </a:cubicBezTo>
                      <a:cubicBezTo>
                        <a:pt x="352425" y="113353"/>
                        <a:pt x="351015" y="113353"/>
                        <a:pt x="351015" y="111944"/>
                      </a:cubicBezTo>
                      <a:lnTo>
                        <a:pt x="351015" y="109124"/>
                      </a:lnTo>
                      <a:lnTo>
                        <a:pt x="349606" y="107715"/>
                      </a:lnTo>
                      <a:cubicBezTo>
                        <a:pt x="345377" y="99256"/>
                        <a:pt x="331279" y="76701"/>
                        <a:pt x="339737" y="49917"/>
                      </a:cubicBezTo>
                      <a:cubicBezTo>
                        <a:pt x="310134" y="54146"/>
                        <a:pt x="279121" y="55555"/>
                        <a:pt x="245288" y="55555"/>
                      </a:cubicBezTo>
                      <a:cubicBezTo>
                        <a:pt x="136741" y="55555"/>
                        <a:pt x="45111" y="33000"/>
                        <a:pt x="12687" y="1987"/>
                      </a:cubicBezTo>
                      <a:cubicBezTo>
                        <a:pt x="7049" y="-2242"/>
                        <a:pt x="0" y="577"/>
                        <a:pt x="0" y="7626"/>
                      </a:cubicBezTo>
                      <a:lnTo>
                        <a:pt x="0" y="83750"/>
                      </a:lnTo>
                      <a:cubicBezTo>
                        <a:pt x="0" y="127450"/>
                        <a:pt x="109957" y="162693"/>
                        <a:pt x="246697" y="162693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66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12311E86-9DE3-44C6-9BF0-C05B78F484EF}"/>
                  </a:ext>
                </a:extLst>
              </p:cNvPr>
              <p:cNvSpPr/>
              <p:nvPr/>
            </p:nvSpPr>
            <p:spPr>
              <a:xfrm>
                <a:off x="9125322" y="477200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E1103818-AB48-489A-8D0E-2963EFBC43E6}"/>
                </a:ext>
              </a:extLst>
            </p:cNvPr>
            <p:cNvSpPr/>
            <p:nvPr/>
          </p:nvSpPr>
          <p:spPr>
            <a:xfrm>
              <a:off x="8946472" y="3545926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关系型数据库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E33AA82-1AC7-48A7-BDAF-52DB35215BAB}"/>
                </a:ext>
              </a:extLst>
            </p:cNvPr>
            <p:cNvSpPr txBox="1"/>
            <p:nvPr/>
          </p:nvSpPr>
          <p:spPr>
            <a:xfrm>
              <a:off x="8827467" y="3843350"/>
              <a:ext cx="1353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MySQL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项目数据存储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用户、声纹、语音、指令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595CE7-CC48-ED1B-3241-2F7B07F7C3BD}"/>
              </a:ext>
            </a:extLst>
          </p:cNvPr>
          <p:cNvGrpSpPr/>
          <p:nvPr/>
        </p:nvGrpSpPr>
        <p:grpSpPr>
          <a:xfrm>
            <a:off x="3171815" y="4317596"/>
            <a:ext cx="1344509" cy="1699324"/>
            <a:chOff x="8828030" y="858045"/>
            <a:chExt cx="1344509" cy="169932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F4301F2-A69C-5454-C77E-AB94CDF8808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F923B513-017E-F031-9027-BBDF831D1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558F4B7B-E28D-7014-0C9E-DBF805F3376B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A54E6B9-DB1B-E759-C654-AC13D3B44CF0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硬件网关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7B1604E-A24B-2063-C7A4-8D0C058A382C}"/>
                </a:ext>
              </a:extLst>
            </p:cNvPr>
            <p:cNvSpPr txBox="1"/>
            <p:nvPr/>
          </p:nvSpPr>
          <p:spPr>
            <a:xfrm>
              <a:off x="8828030" y="2095704"/>
              <a:ext cx="134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Node.js Express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上位机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接收控制信息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发送指令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296EB57-F456-C91B-E3F6-D5C894507076}"/>
              </a:ext>
            </a:extLst>
          </p:cNvPr>
          <p:cNvGrpSpPr/>
          <p:nvPr/>
        </p:nvGrpSpPr>
        <p:grpSpPr>
          <a:xfrm>
            <a:off x="5261256" y="4317596"/>
            <a:ext cx="1344509" cy="1699324"/>
            <a:chOff x="8828030" y="858045"/>
            <a:chExt cx="1344509" cy="169932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0AD29F-5D07-3324-1F5C-97B0005C425B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170" name="Graphic 169">
                <a:extLst>
                  <a:ext uri="{FF2B5EF4-FFF2-40B4-BE49-F238E27FC236}">
                    <a16:creationId xmlns:a16="http://schemas.microsoft.com/office/drawing/2014/main" id="{F52CEF7D-80BF-C0B5-A5DF-7AB5D8A8A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3066C1DD-F071-B40B-F4F1-FBE47B975D23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8ACC18E-AD2D-B4B0-086C-7B69E4AD75F4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硬件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BBEF913-58BF-B767-FD34-B9CAB18766DF}"/>
                </a:ext>
              </a:extLst>
            </p:cNvPr>
            <p:cNvSpPr txBox="1"/>
            <p:nvPr/>
          </p:nvSpPr>
          <p:spPr>
            <a:xfrm>
              <a:off x="8828030" y="2095704"/>
              <a:ext cx="134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Arduino UNO R3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下位机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接收指令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控制外设做出响应</a:t>
              </a:r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A3A1BF1-1D16-F6C2-56EE-EAF9580BFADA}"/>
              </a:ext>
            </a:extLst>
          </p:cNvPr>
          <p:cNvCxnSpPr>
            <a:cxnSpLocks/>
            <a:stCxn id="164" idx="3"/>
            <a:endCxn id="172" idx="1"/>
          </p:cNvCxnSpPr>
          <p:nvPr/>
        </p:nvCxnSpPr>
        <p:spPr>
          <a:xfrm>
            <a:off x="4287520" y="4717435"/>
            <a:ext cx="1177188" cy="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EAE586-0B35-1DD4-FBBE-6886D5B641E4}"/>
              </a:ext>
            </a:extLst>
          </p:cNvPr>
          <p:cNvSpPr txBox="1"/>
          <p:nvPr/>
        </p:nvSpPr>
        <p:spPr>
          <a:xfrm>
            <a:off x="4480902" y="4501992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Firmata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389C737-7757-15D2-2D2B-808FB4DD584E}"/>
              </a:ext>
            </a:extLst>
          </p:cNvPr>
          <p:cNvSpPr txBox="1"/>
          <p:nvPr/>
        </p:nvSpPr>
        <p:spPr>
          <a:xfrm>
            <a:off x="4480902" y="472755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Protocol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1AD0D12-CF29-88D3-DBB9-B7039E3B9801}"/>
              </a:ext>
            </a:extLst>
          </p:cNvPr>
          <p:cNvSpPr txBox="1"/>
          <p:nvPr/>
        </p:nvSpPr>
        <p:spPr>
          <a:xfrm>
            <a:off x="6597293" y="196384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CRUD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037A60-97DC-D431-FE2E-2F2B93B6C02F}"/>
              </a:ext>
            </a:extLst>
          </p:cNvPr>
          <p:cNvGrpSpPr/>
          <p:nvPr/>
        </p:nvGrpSpPr>
        <p:grpSpPr>
          <a:xfrm>
            <a:off x="7125618" y="4312320"/>
            <a:ext cx="667049" cy="584734"/>
            <a:chOff x="8529584" y="3828396"/>
            <a:chExt cx="667049" cy="584734"/>
          </a:xfrm>
        </p:grpSpPr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CF15E3D0-2774-4051-DDEE-14605E608E28}"/>
                </a:ext>
              </a:extLst>
            </p:cNvPr>
            <p:cNvSpPr/>
            <p:nvPr/>
          </p:nvSpPr>
          <p:spPr>
            <a:xfrm>
              <a:off x="8529584" y="3828396"/>
              <a:ext cx="667049" cy="584734"/>
            </a:xfrm>
            <a:prstGeom prst="roundRect">
              <a:avLst/>
            </a:prstGeom>
            <a:noFill/>
            <a:ln w="12700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96E638D-7F52-3976-690A-B6671B9BF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60500" y="3918155"/>
              <a:ext cx="405215" cy="405215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68C72F7-7A47-E498-B16A-72E53D755367}"/>
              </a:ext>
            </a:extLst>
          </p:cNvPr>
          <p:cNvGrpSpPr/>
          <p:nvPr/>
        </p:nvGrpSpPr>
        <p:grpSpPr>
          <a:xfrm>
            <a:off x="8059005" y="4312318"/>
            <a:ext cx="667049" cy="584734"/>
            <a:chOff x="8529584" y="3828396"/>
            <a:chExt cx="667049" cy="584734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3B5C1601-9311-A1A3-2F55-DAF9AAD103EC}"/>
                </a:ext>
              </a:extLst>
            </p:cNvPr>
            <p:cNvSpPr/>
            <p:nvPr/>
          </p:nvSpPr>
          <p:spPr>
            <a:xfrm>
              <a:off x="8529584" y="3828396"/>
              <a:ext cx="667049" cy="584734"/>
            </a:xfrm>
            <a:prstGeom prst="roundRect">
              <a:avLst/>
            </a:prstGeom>
            <a:noFill/>
            <a:ln w="12700">
              <a:solidFill>
                <a:srgbClr val="6667AB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D4474AB7-9F14-94FF-0765-4A13C5D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660500" y="3918155"/>
              <a:ext cx="405215" cy="405215"/>
            </a:xfrm>
            <a:prstGeom prst="rect">
              <a:avLst/>
            </a:prstGeom>
          </p:spPr>
        </p:pic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9E0510E-975F-1D8D-06A2-108BB2A3CCFC}"/>
              </a:ext>
            </a:extLst>
          </p:cNvPr>
          <p:cNvSpPr/>
          <p:nvPr/>
        </p:nvSpPr>
        <p:spPr>
          <a:xfrm>
            <a:off x="7504585" y="5255167"/>
            <a:ext cx="1082274" cy="25265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外设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29A3343-27F0-4933-A015-4D498F4C7A04}"/>
              </a:ext>
            </a:extLst>
          </p:cNvPr>
          <p:cNvSpPr txBox="1"/>
          <p:nvPr/>
        </p:nvSpPr>
        <p:spPr>
          <a:xfrm>
            <a:off x="7381476" y="5555255"/>
            <a:ext cx="13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LED</a:t>
            </a:r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、舵机等</a:t>
            </a:r>
            <a:endParaRPr lang="en-US" altLang="zh-CN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根据硬件管脚发送的控制指令、参数做出响应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5002C4-0F65-16FD-8445-60CC8807B2A4}"/>
              </a:ext>
            </a:extLst>
          </p:cNvPr>
          <p:cNvCxnSpPr>
            <a:cxnSpLocks/>
            <a:stCxn id="172" idx="3"/>
            <a:endCxn id="186" idx="2"/>
          </p:cNvCxnSpPr>
          <p:nvPr/>
        </p:nvCxnSpPr>
        <p:spPr>
          <a:xfrm>
            <a:off x="6376961" y="4717435"/>
            <a:ext cx="1082180" cy="179618"/>
          </a:xfrm>
          <a:prstGeom prst="bentConnector4">
            <a:avLst>
              <a:gd name="adj1" fmla="val 34590"/>
              <a:gd name="adj2" fmla="val 221968"/>
            </a:avLst>
          </a:prstGeom>
          <a:ln w="12700">
            <a:solidFill>
              <a:srgbClr val="6667A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BBE037D-4E80-6DCD-11CE-7973B5364078}"/>
              </a:ext>
            </a:extLst>
          </p:cNvPr>
          <p:cNvCxnSpPr>
            <a:cxnSpLocks/>
            <a:stCxn id="172" idx="3"/>
            <a:endCxn id="190" idx="2"/>
          </p:cNvCxnSpPr>
          <p:nvPr/>
        </p:nvCxnSpPr>
        <p:spPr>
          <a:xfrm>
            <a:off x="6376963" y="4717437"/>
            <a:ext cx="2015567" cy="179617"/>
          </a:xfrm>
          <a:prstGeom prst="bentConnector4">
            <a:avLst>
              <a:gd name="adj1" fmla="val 18412"/>
              <a:gd name="adj2" fmla="val 221968"/>
            </a:avLst>
          </a:prstGeom>
          <a:ln w="12700">
            <a:solidFill>
              <a:srgbClr val="6667A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E9C5B312-34C5-4DCD-4385-B1F5770CA88F}"/>
              </a:ext>
            </a:extLst>
          </p:cNvPr>
          <p:cNvSpPr/>
          <p:nvPr/>
        </p:nvSpPr>
        <p:spPr>
          <a:xfrm>
            <a:off x="2892292" y="4063369"/>
            <a:ext cx="6106885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9" name="Parallelogram 198">
            <a:extLst>
              <a:ext uri="{FF2B5EF4-FFF2-40B4-BE49-F238E27FC236}">
                <a16:creationId xmlns:a16="http://schemas.microsoft.com/office/drawing/2014/main" id="{78A8F904-0ACB-E60C-91D0-407DF95A4649}"/>
              </a:ext>
            </a:extLst>
          </p:cNvPr>
          <p:cNvSpPr/>
          <p:nvPr/>
        </p:nvSpPr>
        <p:spPr>
          <a:xfrm>
            <a:off x="8234800" y="3817644"/>
            <a:ext cx="932922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硬件网关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579319F-883C-AB1C-42D5-4571A04C1571}"/>
              </a:ext>
            </a:extLst>
          </p:cNvPr>
          <p:cNvGrpSpPr/>
          <p:nvPr/>
        </p:nvGrpSpPr>
        <p:grpSpPr>
          <a:xfrm>
            <a:off x="9547848" y="1780190"/>
            <a:ext cx="1435236" cy="1723550"/>
            <a:chOff x="4048786" y="4326878"/>
            <a:chExt cx="1435236" cy="172355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7195A4E-0274-D58A-65ED-5862FBC0E522}"/>
                </a:ext>
              </a:extLst>
            </p:cNvPr>
            <p:cNvGrpSpPr/>
            <p:nvPr/>
          </p:nvGrpSpPr>
          <p:grpSpPr>
            <a:xfrm>
              <a:off x="4305228" y="4326878"/>
              <a:ext cx="912253" cy="799680"/>
              <a:chOff x="4305228" y="4326878"/>
              <a:chExt cx="912253" cy="799680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D4C095E2-DA7E-4BA2-7F42-B441890FEB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59477" y="4480052"/>
                <a:ext cx="603753" cy="522870"/>
                <a:chOff x="5568088" y="4784436"/>
                <a:chExt cx="672048" cy="582016"/>
              </a:xfrm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A74BCBB5-A910-59BC-1F30-851C756D1C96}"/>
                    </a:ext>
                  </a:extLst>
                </p:cNvPr>
                <p:cNvSpPr/>
                <p:nvPr/>
              </p:nvSpPr>
              <p:spPr>
                <a:xfrm>
                  <a:off x="5568088" y="4784436"/>
                  <a:ext cx="672048" cy="582016"/>
                </a:xfrm>
                <a:custGeom>
                  <a:avLst/>
                  <a:gdLst>
                    <a:gd name="connsiteX0" fmla="*/ 413624 w 672048"/>
                    <a:gd name="connsiteY0" fmla="*/ 0 h 582016"/>
                    <a:gd name="connsiteX1" fmla="*/ 336022 w 672048"/>
                    <a:gd name="connsiteY1" fmla="*/ 134410 h 582016"/>
                    <a:gd name="connsiteX2" fmla="*/ 258422 w 672048"/>
                    <a:gd name="connsiteY2" fmla="*/ 0 h 582016"/>
                    <a:gd name="connsiteX3" fmla="*/ 0 w 672048"/>
                    <a:gd name="connsiteY3" fmla="*/ 0 h 582016"/>
                    <a:gd name="connsiteX4" fmla="*/ 336024 w 672048"/>
                    <a:gd name="connsiteY4" fmla="*/ 582017 h 582016"/>
                    <a:gd name="connsiteX5" fmla="*/ 672048 w 672048"/>
                    <a:gd name="connsiteY5" fmla="*/ 0 h 582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2048" h="582016">
                      <a:moveTo>
                        <a:pt x="413624" y="0"/>
                      </a:moveTo>
                      <a:lnTo>
                        <a:pt x="336022" y="134410"/>
                      </a:lnTo>
                      <a:lnTo>
                        <a:pt x="258422" y="0"/>
                      </a:lnTo>
                      <a:lnTo>
                        <a:pt x="0" y="0"/>
                      </a:lnTo>
                      <a:lnTo>
                        <a:pt x="336024" y="582017"/>
                      </a:lnTo>
                      <a:lnTo>
                        <a:pt x="67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2E2A7C16-7117-DF06-5E9F-E9FDB8241198}"/>
                    </a:ext>
                  </a:extLst>
                </p:cNvPr>
                <p:cNvSpPr/>
                <p:nvPr/>
              </p:nvSpPr>
              <p:spPr>
                <a:xfrm>
                  <a:off x="5702498" y="4784436"/>
                  <a:ext cx="403227" cy="349202"/>
                </a:xfrm>
                <a:custGeom>
                  <a:avLst/>
                  <a:gdLst>
                    <a:gd name="connsiteX0" fmla="*/ 279214 w 403227"/>
                    <a:gd name="connsiteY0" fmla="*/ 0 h 349202"/>
                    <a:gd name="connsiteX1" fmla="*/ 201611 w 403227"/>
                    <a:gd name="connsiteY1" fmla="*/ 134410 h 349202"/>
                    <a:gd name="connsiteX2" fmla="*/ 124012 w 403227"/>
                    <a:gd name="connsiteY2" fmla="*/ 0 h 349202"/>
                    <a:gd name="connsiteX3" fmla="*/ 0 w 403227"/>
                    <a:gd name="connsiteY3" fmla="*/ 0 h 349202"/>
                    <a:gd name="connsiteX4" fmla="*/ 201614 w 403227"/>
                    <a:gd name="connsiteY4" fmla="*/ 349203 h 349202"/>
                    <a:gd name="connsiteX5" fmla="*/ 403228 w 403227"/>
                    <a:gd name="connsiteY5" fmla="*/ 0 h 34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3227" h="349202">
                      <a:moveTo>
                        <a:pt x="279214" y="0"/>
                      </a:moveTo>
                      <a:lnTo>
                        <a:pt x="201611" y="134410"/>
                      </a:lnTo>
                      <a:lnTo>
                        <a:pt x="124012" y="0"/>
                      </a:lnTo>
                      <a:lnTo>
                        <a:pt x="0" y="0"/>
                      </a:lnTo>
                      <a:lnTo>
                        <a:pt x="201614" y="349203"/>
                      </a:lnTo>
                      <a:lnTo>
                        <a:pt x="403228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06353E30-E7C0-B106-99AA-DD3896EC7AAA}"/>
                  </a:ext>
                </a:extLst>
              </p:cNvPr>
              <p:cNvSpPr/>
              <p:nvPr/>
            </p:nvSpPr>
            <p:spPr>
              <a:xfrm>
                <a:off x="4305228" y="4326878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52BF191-B617-6346-E019-CE7304988686}"/>
                </a:ext>
              </a:extLst>
            </p:cNvPr>
            <p:cNvSpPr txBox="1"/>
            <p:nvPr/>
          </p:nvSpPr>
          <p:spPr>
            <a:xfrm>
              <a:off x="4048786" y="5588763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Vue 3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Vite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2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、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Element UI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的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为管理员提供平台管理服务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3539E94-1888-C407-1143-963886B4A6EA}"/>
                </a:ext>
              </a:extLst>
            </p:cNvPr>
            <p:cNvSpPr/>
            <p:nvPr/>
          </p:nvSpPr>
          <p:spPr>
            <a:xfrm>
              <a:off x="4220217" y="5270950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</p:txBody>
        </p:sp>
      </p:grp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EDCA0F-CFDE-2B6E-EED6-0076F9999E32}"/>
              </a:ext>
            </a:extLst>
          </p:cNvPr>
          <p:cNvSpPr/>
          <p:nvPr/>
        </p:nvSpPr>
        <p:spPr>
          <a:xfrm>
            <a:off x="9316793" y="1519603"/>
            <a:ext cx="1917823" cy="210116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606DBDB1-890A-BADF-8838-3BA2DFE94466}"/>
              </a:ext>
            </a:extLst>
          </p:cNvPr>
          <p:cNvSpPr/>
          <p:nvPr/>
        </p:nvSpPr>
        <p:spPr>
          <a:xfrm>
            <a:off x="10466371" y="1281240"/>
            <a:ext cx="932922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管理系统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692CF84-2273-EDD5-C881-F89F3EE21AA3}"/>
              </a:ext>
            </a:extLst>
          </p:cNvPr>
          <p:cNvGrpSpPr/>
          <p:nvPr/>
        </p:nvGrpSpPr>
        <p:grpSpPr>
          <a:xfrm>
            <a:off x="1124220" y="1786638"/>
            <a:ext cx="1210004" cy="1877087"/>
            <a:chOff x="8895283" y="858045"/>
            <a:chExt cx="1210004" cy="151000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F0332ACF-448D-B109-04C5-C2902A46DB00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23" name="Graphic 222">
                <a:extLst>
                  <a:ext uri="{FF2B5EF4-FFF2-40B4-BE49-F238E27FC236}">
                    <a16:creationId xmlns:a16="http://schemas.microsoft.com/office/drawing/2014/main" id="{E503F7EF-CA33-81C0-50C5-5D34FC691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0681498" y="4109840"/>
                <a:ext cx="510278" cy="510278"/>
              </a:xfrm>
              <a:prstGeom prst="rect">
                <a:avLst/>
              </a:prstGeom>
            </p:spPr>
          </p:pic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B957C3A7-A7E5-670A-A4A2-449E85E44044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4FE48AD-BA99-DA6C-BF6B-1135CC579392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PC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桌面应用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62673D9-42B0-10D1-2A4A-C84D6D47AAEC}"/>
                </a:ext>
              </a:extLst>
            </p:cNvPr>
            <p:cNvSpPr txBox="1"/>
            <p:nvPr/>
          </p:nvSpPr>
          <p:spPr>
            <a:xfrm>
              <a:off x="8895283" y="2095704"/>
              <a:ext cx="1210004" cy="272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python </a:t>
              </a:r>
              <a:r>
                <a:rPr lang="en-US" altLang="zh-CN" sz="8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tkinter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图形化界面应用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BEC337-0D5B-3F95-7683-864B0BC39759}"/>
              </a:ext>
            </a:extLst>
          </p:cNvPr>
          <p:cNvGrpSpPr/>
          <p:nvPr/>
        </p:nvGrpSpPr>
        <p:grpSpPr>
          <a:xfrm>
            <a:off x="3223877" y="1786638"/>
            <a:ext cx="1210004" cy="1699325"/>
            <a:chOff x="8895283" y="858045"/>
            <a:chExt cx="1210004" cy="1699324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9E47A8A-D283-9C92-74C2-A04AC28D612A}"/>
                </a:ext>
              </a:extLst>
            </p:cNvPr>
            <p:cNvGrpSpPr/>
            <p:nvPr/>
          </p:nvGrpSpPr>
          <p:grpSpPr>
            <a:xfrm>
              <a:off x="9031484" y="858045"/>
              <a:ext cx="912253" cy="799680"/>
              <a:chOff x="10476697" y="3972324"/>
              <a:chExt cx="912253" cy="799680"/>
            </a:xfrm>
          </p:grpSpPr>
          <p:pic>
            <p:nvPicPr>
              <p:cNvPr id="229" name="Graphic 228">
                <a:extLst>
                  <a:ext uri="{FF2B5EF4-FFF2-40B4-BE49-F238E27FC236}">
                    <a16:creationId xmlns:a16="http://schemas.microsoft.com/office/drawing/2014/main" id="{ADF4A2ED-F457-A2ED-CA28-DC463736B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10594495" y="4043959"/>
                <a:ext cx="676656" cy="676656"/>
              </a:xfrm>
              <a:prstGeom prst="rect">
                <a:avLst/>
              </a:prstGeom>
            </p:spPr>
          </p:pic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C76B99F0-7EFA-DAB6-17DB-0C2F0DEF1532}"/>
                  </a:ext>
                </a:extLst>
              </p:cNvPr>
              <p:cNvSpPr/>
              <p:nvPr/>
            </p:nvSpPr>
            <p:spPr>
              <a:xfrm>
                <a:off x="10476697" y="3972324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E21C5A4-601C-BECE-CADF-DF1E99113FE1}"/>
                </a:ext>
              </a:extLst>
            </p:cNvPr>
            <p:cNvSpPr/>
            <p:nvPr/>
          </p:nvSpPr>
          <p:spPr>
            <a:xfrm>
              <a:off x="8962226" y="1795617"/>
              <a:ext cx="1082274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SDK+API</a:t>
              </a:r>
              <a:endPara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769DC6D-5178-C76D-E152-FF157ABEA4AD}"/>
                </a:ext>
              </a:extLst>
            </p:cNvPr>
            <p:cNvSpPr txBox="1"/>
            <p:nvPr/>
          </p:nvSpPr>
          <p:spPr>
            <a:xfrm>
              <a:off x="8895283" y="2095704"/>
              <a:ext cx="1210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封装网络请求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基于项目声纹识别算法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提供本地声纹识别服务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E495AD1-7943-E129-C3F4-9F35FE1ECAC5}"/>
              </a:ext>
            </a:extLst>
          </p:cNvPr>
          <p:cNvCxnSpPr>
            <a:cxnSpLocks/>
            <a:stCxn id="224" idx="3"/>
            <a:endCxn id="230" idx="1"/>
          </p:cNvCxnSpPr>
          <p:nvPr/>
        </p:nvCxnSpPr>
        <p:spPr>
          <a:xfrm>
            <a:off x="2172674" y="2186477"/>
            <a:ext cx="1187404" cy="0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C36DF17-C27F-442C-A0EB-79DA25A2C38B}"/>
              </a:ext>
            </a:extLst>
          </p:cNvPr>
          <p:cNvSpPr txBox="1"/>
          <p:nvPr/>
        </p:nvSpPr>
        <p:spPr>
          <a:xfrm>
            <a:off x="2434106" y="1965348"/>
            <a:ext cx="7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MVC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AC1FED4-2DEF-3634-49D9-ECAF17A14A5A}"/>
              </a:ext>
            </a:extLst>
          </p:cNvPr>
          <p:cNvCxnSpPr>
            <a:cxnSpLocks/>
            <a:stCxn id="230" idx="3"/>
            <a:endCxn id="284" idx="1"/>
          </p:cNvCxnSpPr>
          <p:nvPr/>
        </p:nvCxnSpPr>
        <p:spPr>
          <a:xfrm flipV="1">
            <a:off x="4272332" y="2180294"/>
            <a:ext cx="1337779" cy="6185"/>
          </a:xfrm>
          <a:prstGeom prst="straightConnector1">
            <a:avLst/>
          </a:prstGeom>
          <a:ln w="12700">
            <a:solidFill>
              <a:srgbClr val="6667AB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280BB110-82BD-087F-BE58-B385F79A8ACF}"/>
              </a:ext>
            </a:extLst>
          </p:cNvPr>
          <p:cNvSpPr txBox="1"/>
          <p:nvPr/>
        </p:nvSpPr>
        <p:spPr>
          <a:xfrm>
            <a:off x="4422922" y="1963848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A67702-A58E-0237-E2F7-BCCAC1AC1E87}"/>
              </a:ext>
            </a:extLst>
          </p:cNvPr>
          <p:cNvSpPr txBox="1"/>
          <p:nvPr/>
        </p:nvSpPr>
        <p:spPr>
          <a:xfrm>
            <a:off x="6177449" y="1118934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0995D32-4096-4614-E34E-C9D9ACB164A4}"/>
              </a:ext>
            </a:extLst>
          </p:cNvPr>
          <p:cNvSpPr txBox="1"/>
          <p:nvPr/>
        </p:nvSpPr>
        <p:spPr>
          <a:xfrm rot="21135465">
            <a:off x="4530678" y="3758773"/>
            <a:ext cx="930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HTTP Request</a:t>
            </a:r>
          </a:p>
        </p:txBody>
      </p:sp>
      <p:sp>
        <p:nvSpPr>
          <p:cNvPr id="244" name="Parallelogram 243">
            <a:extLst>
              <a:ext uri="{FF2B5EF4-FFF2-40B4-BE49-F238E27FC236}">
                <a16:creationId xmlns:a16="http://schemas.microsoft.com/office/drawing/2014/main" id="{79FA85F9-5D34-7B37-8608-26AE94DDC682}"/>
              </a:ext>
            </a:extLst>
          </p:cNvPr>
          <p:cNvSpPr/>
          <p:nvPr/>
        </p:nvSpPr>
        <p:spPr>
          <a:xfrm>
            <a:off x="3631673" y="1280642"/>
            <a:ext cx="1337779" cy="322482"/>
          </a:xfrm>
          <a:prstGeom prst="parallelogra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用户终端应用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7056B63-38C5-4289-99D1-35E58C0D4632}"/>
              </a:ext>
            </a:extLst>
          </p:cNvPr>
          <p:cNvGrpSpPr/>
          <p:nvPr/>
        </p:nvGrpSpPr>
        <p:grpSpPr>
          <a:xfrm>
            <a:off x="1011604" y="4312318"/>
            <a:ext cx="1435236" cy="1915602"/>
            <a:chOff x="1254529" y="1809030"/>
            <a:chExt cx="1435236" cy="154837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2CA75FB-2E35-4604-861A-537E584E6828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251" name="Graphic 12">
                <a:extLst>
                  <a:ext uri="{FF2B5EF4-FFF2-40B4-BE49-F238E27FC236}">
                    <a16:creationId xmlns:a16="http://schemas.microsoft.com/office/drawing/2014/main" id="{6DCDC2F2-B5D0-4561-B6F0-64FADC131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2520035" y="2191816"/>
                <a:ext cx="535927" cy="535927"/>
              </a:xfrm>
              <a:prstGeom prst="rect">
                <a:avLst/>
              </a:prstGeom>
            </p:spPr>
          </p:pic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E88EE298-80D4-4D3E-A73B-6FEB452D4114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EF98DE82-DC33-48C4-AD97-7A31ACFF6C20}"/>
                </a:ext>
              </a:extLst>
            </p:cNvPr>
            <p:cNvSpPr/>
            <p:nvPr/>
          </p:nvSpPr>
          <p:spPr>
            <a:xfrm>
              <a:off x="1714883" y="2754825"/>
              <a:ext cx="519716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</a:t>
              </a:r>
            </a:p>
          </p:txBody>
        </p:sp>
        <p:sp>
          <p:nvSpPr>
            <p:cNvPr id="249" name="TextBox 19">
              <a:extLst>
                <a:ext uri="{FF2B5EF4-FFF2-40B4-BE49-F238E27FC236}">
                  <a16:creationId xmlns:a16="http://schemas.microsoft.com/office/drawing/2014/main" id="{A980B13C-8B96-48D9-A14F-54472102B8BE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27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与终端交互，完成声纹识别、语声控制功能</a:t>
              </a:r>
              <a:endPara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B8C61FB-0EFE-DF43-6C2E-A3F0D12EEAC3}"/>
              </a:ext>
            </a:extLst>
          </p:cNvPr>
          <p:cNvGrpSpPr/>
          <p:nvPr/>
        </p:nvGrpSpPr>
        <p:grpSpPr>
          <a:xfrm>
            <a:off x="9531673" y="4300925"/>
            <a:ext cx="1435236" cy="1736392"/>
            <a:chOff x="1254529" y="1809030"/>
            <a:chExt cx="1435236" cy="1736391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2FB4A6DB-3F7D-E70B-B9BB-A4329CF1850B}"/>
                </a:ext>
              </a:extLst>
            </p:cNvPr>
            <p:cNvGrpSpPr/>
            <p:nvPr/>
          </p:nvGrpSpPr>
          <p:grpSpPr>
            <a:xfrm>
              <a:off x="1521843" y="1809030"/>
              <a:ext cx="912253" cy="799680"/>
              <a:chOff x="2327713" y="2059940"/>
              <a:chExt cx="912253" cy="799680"/>
            </a:xfrm>
          </p:grpSpPr>
          <p:pic>
            <p:nvPicPr>
              <p:cNvPr id="271" name="Graphic 12">
                <a:extLst>
                  <a:ext uri="{FF2B5EF4-FFF2-40B4-BE49-F238E27FC236}">
                    <a16:creationId xmlns:a16="http://schemas.microsoft.com/office/drawing/2014/main" id="{75DE2D3C-5A45-B7FC-B1B1-AAC3921FC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20035" y="2191816"/>
                <a:ext cx="535927" cy="535927"/>
              </a:xfrm>
              <a:prstGeom prst="rect">
                <a:avLst/>
              </a:prstGeom>
            </p:spPr>
          </p:pic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58B636B7-781C-A0B5-6B71-BF2D00A19D91}"/>
                  </a:ext>
                </a:extLst>
              </p:cNvPr>
              <p:cNvSpPr/>
              <p:nvPr/>
            </p:nvSpPr>
            <p:spPr>
              <a:xfrm>
                <a:off x="2327713" y="2059940"/>
                <a:ext cx="912253" cy="799680"/>
              </a:xfrm>
              <a:prstGeom prst="roundRect">
                <a:avLst/>
              </a:prstGeom>
              <a:noFill/>
              <a:ln w="28575">
                <a:solidFill>
                  <a:srgbClr val="6667AB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A61FE164-B37B-73E1-16EA-93E9A8343CEB}"/>
                </a:ext>
              </a:extLst>
            </p:cNvPr>
            <p:cNvSpPr/>
            <p:nvPr/>
          </p:nvSpPr>
          <p:spPr>
            <a:xfrm>
              <a:off x="1605214" y="2754825"/>
              <a:ext cx="733865" cy="252650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管理员</a:t>
              </a:r>
            </a:p>
          </p:txBody>
        </p:sp>
        <p:sp>
          <p:nvSpPr>
            <p:cNvPr id="270" name="TextBox 19">
              <a:extLst>
                <a:ext uri="{FF2B5EF4-FFF2-40B4-BE49-F238E27FC236}">
                  <a16:creationId xmlns:a16="http://schemas.microsoft.com/office/drawing/2014/main" id="{6F6104C2-8D74-3215-99E4-43061B9F5193}"/>
                </a:ext>
              </a:extLst>
            </p:cNvPr>
            <p:cNvSpPr txBox="1"/>
            <p:nvPr/>
          </p:nvSpPr>
          <p:spPr>
            <a:xfrm>
              <a:off x="1254529" y="3083756"/>
              <a:ext cx="1435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通过</a:t>
              </a:r>
              <a:r>
                <a:rPr lang="en-US" altLang="zh-CN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WEB</a:t>
              </a:r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管理平台</a:t>
              </a:r>
            </a:p>
            <a:p>
              <a:pPr algn="ctr"/>
              <a:r>
                <a:rPr lang="zh-CN" alt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管理声纹识别记录、数据库等</a:t>
              </a:r>
            </a:p>
          </p:txBody>
        </p:sp>
      </p:grp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18B8736-01F7-2A6F-D7E4-92E857145120}"/>
              </a:ext>
            </a:extLst>
          </p:cNvPr>
          <p:cNvCxnSpPr>
            <a:cxnSpLocks/>
            <a:stCxn id="272" idx="0"/>
            <a:endCxn id="203" idx="2"/>
          </p:cNvCxnSpPr>
          <p:nvPr/>
        </p:nvCxnSpPr>
        <p:spPr>
          <a:xfrm flipV="1">
            <a:off x="10255114" y="3503741"/>
            <a:ext cx="10352" cy="797185"/>
          </a:xfrm>
          <a:prstGeom prst="line">
            <a:avLst/>
          </a:prstGeom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F09CF27-9133-9D6A-517C-4AFED5752B05}"/>
              </a:ext>
            </a:extLst>
          </p:cNvPr>
          <p:cNvSpPr txBox="1"/>
          <p:nvPr/>
        </p:nvSpPr>
        <p:spPr>
          <a:xfrm>
            <a:off x="7019196" y="4905559"/>
            <a:ext cx="36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LED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CB5969-6CDA-FA86-AB34-24DD4564E37E}"/>
              </a:ext>
            </a:extLst>
          </p:cNvPr>
          <p:cNvSpPr txBox="1"/>
          <p:nvPr/>
        </p:nvSpPr>
        <p:spPr>
          <a:xfrm>
            <a:off x="7803934" y="4905559"/>
            <a:ext cx="5087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Servo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6" name="Flowchart: Decision 95">
            <a:extLst>
              <a:ext uri="{FF2B5EF4-FFF2-40B4-BE49-F238E27FC236}">
                <a16:creationId xmlns:a16="http://schemas.microsoft.com/office/drawing/2014/main" id="{6A5A2E38-5B74-14EE-5675-F732A4D18664}"/>
              </a:ext>
            </a:extLst>
          </p:cNvPr>
          <p:cNvSpPr/>
          <p:nvPr/>
        </p:nvSpPr>
        <p:spPr>
          <a:xfrm>
            <a:off x="8015159" y="7324306"/>
            <a:ext cx="1898450" cy="795112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3CB307-41BF-E27A-4748-64B9AC91FAD7}"/>
              </a:ext>
            </a:extLst>
          </p:cNvPr>
          <p:cNvSpPr/>
          <p:nvPr/>
        </p:nvSpPr>
        <p:spPr>
          <a:xfrm>
            <a:off x="3816204" y="7335249"/>
            <a:ext cx="1898450" cy="79511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04953F-ECF4-A6DF-46DD-3949D398A03D}"/>
              </a:ext>
            </a:extLst>
          </p:cNvPr>
          <p:cNvSpPr/>
          <p:nvPr/>
        </p:nvSpPr>
        <p:spPr>
          <a:xfrm>
            <a:off x="2104272" y="8734840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496C7B-6086-ACAA-6751-5B8B7AB3DA71}"/>
              </a:ext>
            </a:extLst>
          </p:cNvPr>
          <p:cNvSpPr/>
          <p:nvPr/>
        </p:nvSpPr>
        <p:spPr>
          <a:xfrm>
            <a:off x="2104272" y="11030833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voiceprint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EBF64E2-CA30-556C-50F4-1E9E4D541991}"/>
              </a:ext>
            </a:extLst>
          </p:cNvPr>
          <p:cNvSpPr/>
          <p:nvPr/>
        </p:nvSpPr>
        <p:spPr>
          <a:xfrm>
            <a:off x="6964041" y="11002388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指令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0E3BB0-4D59-9D1D-C9D8-56F5B01130DF}"/>
              </a:ext>
            </a:extLst>
          </p:cNvPr>
          <p:cNvSpPr/>
          <p:nvPr/>
        </p:nvSpPr>
        <p:spPr>
          <a:xfrm>
            <a:off x="6964041" y="8734840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音频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audio_recogniton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D2A08B-519F-5C09-F7CA-749A26419B96}"/>
              </a:ext>
            </a:extLst>
          </p:cNvPr>
          <p:cNvCxnSpPr>
            <a:stCxn id="98" idx="2"/>
            <a:endCxn id="102" idx="3"/>
          </p:cNvCxnSpPr>
          <p:nvPr/>
        </p:nvCxnSpPr>
        <p:spPr>
          <a:xfrm flipH="1">
            <a:off x="3666114" y="5309828"/>
            <a:ext cx="1" cy="513429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F5F885-6FC5-E958-0AC4-839F14358E68}"/>
              </a:ext>
            </a:extLst>
          </p:cNvPr>
          <p:cNvCxnSpPr>
            <a:cxnSpLocks/>
            <a:stCxn id="102" idx="1"/>
            <a:endCxn id="99" idx="0"/>
          </p:cNvCxnSpPr>
          <p:nvPr/>
        </p:nvCxnSpPr>
        <p:spPr>
          <a:xfrm>
            <a:off x="3666114" y="7352148"/>
            <a:ext cx="1" cy="513429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671765-DAA4-9097-6BBD-1CE31AFF615E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>
            <a:off x="4615883" y="4949169"/>
            <a:ext cx="715671" cy="0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E9A8CF6-34B3-B7B3-686E-1D252254095F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6860445" y="4949169"/>
            <a:ext cx="715674" cy="0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660604-B446-79FF-1AB8-D1613EBB6E56}"/>
              </a:ext>
            </a:extLst>
          </p:cNvPr>
          <p:cNvCxnSpPr>
            <a:cxnSpLocks/>
            <a:stCxn id="103" idx="3"/>
            <a:endCxn id="101" idx="2"/>
          </p:cNvCxnSpPr>
          <p:nvPr/>
        </p:nvCxnSpPr>
        <p:spPr>
          <a:xfrm flipV="1">
            <a:off x="8831925" y="5309828"/>
            <a:ext cx="0" cy="513428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7A7BA85-60C4-46A0-1AB3-E6EFA82EB520}"/>
              </a:ext>
            </a:extLst>
          </p:cNvPr>
          <p:cNvCxnSpPr>
            <a:cxnSpLocks/>
            <a:stCxn id="100" idx="0"/>
            <a:endCxn id="103" idx="1"/>
          </p:cNvCxnSpPr>
          <p:nvPr/>
        </p:nvCxnSpPr>
        <p:spPr>
          <a:xfrm flipV="1">
            <a:off x="8831925" y="7352147"/>
            <a:ext cx="0" cy="484985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19DC873-3DBF-09FB-F8C6-A949E317B1B8}"/>
              </a:ext>
            </a:extLst>
          </p:cNvPr>
          <p:cNvCxnSpPr>
            <a:cxnSpLocks/>
          </p:cNvCxnSpPr>
          <p:nvPr/>
        </p:nvCxnSpPr>
        <p:spPr>
          <a:xfrm flipV="1">
            <a:off x="4615880" y="5309828"/>
            <a:ext cx="2960239" cy="2555749"/>
          </a:xfrm>
          <a:prstGeom prst="line">
            <a:avLst/>
          </a:prstGeom>
          <a:ln>
            <a:solidFill>
              <a:srgbClr val="85A0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0810A26-BFBF-F054-0FA1-233569BE2473}"/>
              </a:ext>
            </a:extLst>
          </p:cNvPr>
          <p:cNvCxnSpPr>
            <a:cxnSpLocks/>
            <a:stCxn id="127" idx="4"/>
            <a:endCxn id="98" idx="0"/>
          </p:cNvCxnSpPr>
          <p:nvPr/>
        </p:nvCxnSpPr>
        <p:spPr>
          <a:xfrm>
            <a:off x="3666113" y="4022569"/>
            <a:ext cx="2" cy="56594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762FE60-0E0E-F2DE-125A-2228FEFE3551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337281" y="4157525"/>
            <a:ext cx="1229920" cy="871972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9DA0515-48F8-68AB-C324-E30FC2608680}"/>
              </a:ext>
            </a:extLst>
          </p:cNvPr>
          <p:cNvCxnSpPr>
            <a:cxnSpLocks/>
            <a:stCxn id="97" idx="6"/>
            <a:endCxn id="98" idx="1"/>
          </p:cNvCxnSpPr>
          <p:nvPr/>
        </p:nvCxnSpPr>
        <p:spPr>
          <a:xfrm>
            <a:off x="2099310" y="4949168"/>
            <a:ext cx="617036" cy="1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D445140-EFE5-3B20-5FEA-AFA6F057D149}"/>
              </a:ext>
            </a:extLst>
          </p:cNvPr>
          <p:cNvCxnSpPr>
            <a:cxnSpLocks/>
            <a:stCxn id="128" idx="6"/>
            <a:endCxn id="99" idx="1"/>
          </p:cNvCxnSpPr>
          <p:nvPr/>
        </p:nvCxnSpPr>
        <p:spPr>
          <a:xfrm>
            <a:off x="2099310" y="8225237"/>
            <a:ext cx="617036" cy="100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000271-6A88-D9D6-F627-C310572284C1}"/>
              </a:ext>
            </a:extLst>
          </p:cNvPr>
          <p:cNvCxnSpPr>
            <a:cxnSpLocks/>
            <a:stCxn id="100" idx="3"/>
            <a:endCxn id="132" idx="2"/>
          </p:cNvCxnSpPr>
          <p:nvPr/>
        </p:nvCxnSpPr>
        <p:spPr>
          <a:xfrm flipV="1">
            <a:off x="10087731" y="8197391"/>
            <a:ext cx="646024" cy="401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F773E28-6D17-A7C6-345D-906F3E3CD5F8}"/>
              </a:ext>
            </a:extLst>
          </p:cNvPr>
          <p:cNvCxnSpPr>
            <a:cxnSpLocks/>
            <a:stCxn id="101" idx="3"/>
            <a:endCxn id="134" idx="2"/>
          </p:cNvCxnSpPr>
          <p:nvPr/>
        </p:nvCxnSpPr>
        <p:spPr>
          <a:xfrm flipV="1">
            <a:off x="10087731" y="4949168"/>
            <a:ext cx="615837" cy="1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4FD652E-9775-5C63-76A2-B2F8086D1402}"/>
              </a:ext>
            </a:extLst>
          </p:cNvPr>
          <p:cNvCxnSpPr>
            <a:cxnSpLocks/>
            <a:stCxn id="129" idx="7"/>
          </p:cNvCxnSpPr>
          <p:nvPr/>
        </p:nvCxnSpPr>
        <p:spPr>
          <a:xfrm flipV="1">
            <a:off x="2337281" y="8305565"/>
            <a:ext cx="1328832" cy="711316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B7B50C7-121A-C1E1-D526-39BE432E90AB}"/>
              </a:ext>
            </a:extLst>
          </p:cNvPr>
          <p:cNvCxnSpPr>
            <a:cxnSpLocks/>
            <a:stCxn id="130" idx="0"/>
            <a:endCxn id="99" idx="2"/>
          </p:cNvCxnSpPr>
          <p:nvPr/>
        </p:nvCxnSpPr>
        <p:spPr>
          <a:xfrm flipV="1">
            <a:off x="3666113" y="8586896"/>
            <a:ext cx="2" cy="650175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46A2A50-992E-30BD-FA47-D4AA340F58F5}"/>
              </a:ext>
            </a:extLst>
          </p:cNvPr>
          <p:cNvCxnSpPr>
            <a:cxnSpLocks/>
            <a:stCxn id="131" idx="0"/>
            <a:endCxn id="100" idx="2"/>
          </p:cNvCxnSpPr>
          <p:nvPr/>
        </p:nvCxnSpPr>
        <p:spPr>
          <a:xfrm flipV="1">
            <a:off x="8831924" y="8558451"/>
            <a:ext cx="1" cy="67862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6BDB148-2B4A-7304-50A4-CBB56C4168A4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8831922" y="8197391"/>
            <a:ext cx="1448532" cy="80693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799761A-4C7B-E4FE-74CC-9813A4B2ACD3}"/>
              </a:ext>
            </a:extLst>
          </p:cNvPr>
          <p:cNvCxnSpPr>
            <a:cxnSpLocks/>
            <a:stCxn id="136" idx="4"/>
            <a:endCxn id="101" idx="0"/>
          </p:cNvCxnSpPr>
          <p:nvPr/>
        </p:nvCxnSpPr>
        <p:spPr>
          <a:xfrm>
            <a:off x="8831925" y="4018510"/>
            <a:ext cx="0" cy="569999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7B6E6BA-0295-7732-2049-4335CD3CD676}"/>
              </a:ext>
            </a:extLst>
          </p:cNvPr>
          <p:cNvCxnSpPr>
            <a:cxnSpLocks/>
            <a:stCxn id="135" idx="3"/>
          </p:cNvCxnSpPr>
          <p:nvPr/>
        </p:nvCxnSpPr>
        <p:spPr>
          <a:xfrm flipH="1">
            <a:off x="8831922" y="4192016"/>
            <a:ext cx="1448532" cy="705646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0E3BB0-4D59-9D1D-C9D8-56F5B01130DF}"/>
              </a:ext>
            </a:extLst>
          </p:cNvPr>
          <p:cNvSpPr/>
          <p:nvPr/>
        </p:nvSpPr>
        <p:spPr>
          <a:xfrm>
            <a:off x="7576119" y="4588509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音频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audio_recogniton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53CB307-41BF-E27A-4748-64B9AC91FAD7}"/>
              </a:ext>
            </a:extLst>
          </p:cNvPr>
          <p:cNvSpPr/>
          <p:nvPr/>
        </p:nvSpPr>
        <p:spPr>
          <a:xfrm>
            <a:off x="819150" y="4620021"/>
            <a:ext cx="128016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96" name="Flowchart: Decision 95">
            <a:extLst>
              <a:ext uri="{FF2B5EF4-FFF2-40B4-BE49-F238E27FC236}">
                <a16:creationId xmlns:a16="http://schemas.microsoft.com/office/drawing/2014/main" id="{6A5A2E38-5B74-14EE-5675-F732A4D18664}"/>
              </a:ext>
            </a:extLst>
          </p:cNvPr>
          <p:cNvSpPr/>
          <p:nvPr/>
        </p:nvSpPr>
        <p:spPr>
          <a:xfrm>
            <a:off x="5331554" y="4588509"/>
            <a:ext cx="1528891" cy="721319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提交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04953F-ECF4-A6DF-46DD-3949D398A03D}"/>
              </a:ext>
            </a:extLst>
          </p:cNvPr>
          <p:cNvSpPr/>
          <p:nvPr/>
        </p:nvSpPr>
        <p:spPr>
          <a:xfrm>
            <a:off x="2716346" y="4588509"/>
            <a:ext cx="1899537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496C7B-6086-ACAA-6751-5B8B7AB3DA71}"/>
              </a:ext>
            </a:extLst>
          </p:cNvPr>
          <p:cNvSpPr/>
          <p:nvPr/>
        </p:nvSpPr>
        <p:spPr>
          <a:xfrm>
            <a:off x="2716346" y="7865577"/>
            <a:ext cx="1899537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voiceprint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EBF64E2-CA30-556C-50F4-1E9E4D541991}"/>
              </a:ext>
            </a:extLst>
          </p:cNvPr>
          <p:cNvSpPr/>
          <p:nvPr/>
        </p:nvSpPr>
        <p:spPr>
          <a:xfrm>
            <a:off x="7576119" y="7837132"/>
            <a:ext cx="2511612" cy="721319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指令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A973EE69-F4E3-D8FC-6233-5A7C82E6B474}"/>
              </a:ext>
            </a:extLst>
          </p:cNvPr>
          <p:cNvSpPr/>
          <p:nvPr/>
        </p:nvSpPr>
        <p:spPr>
          <a:xfrm rot="16200000">
            <a:off x="2901668" y="6227043"/>
            <a:ext cx="1528891" cy="721319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注册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D203EA12-F748-6491-60D8-D8240D627439}"/>
              </a:ext>
            </a:extLst>
          </p:cNvPr>
          <p:cNvSpPr/>
          <p:nvPr/>
        </p:nvSpPr>
        <p:spPr>
          <a:xfrm rot="16200000">
            <a:off x="8067479" y="6227042"/>
            <a:ext cx="1528891" cy="721319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转换</a:t>
            </a:r>
          </a:p>
        </p:txBody>
      </p: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ED5E6877-C7CD-3788-934F-A3FAC93C4C31}"/>
              </a:ext>
            </a:extLst>
          </p:cNvPr>
          <p:cNvSpPr/>
          <p:nvPr/>
        </p:nvSpPr>
        <p:spPr>
          <a:xfrm rot="19156761">
            <a:off x="5332789" y="6234642"/>
            <a:ext cx="1528891" cy="721319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比对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2DE134F-6496-FC6A-32C4-1369149487E9}"/>
              </a:ext>
            </a:extLst>
          </p:cNvPr>
          <p:cNvSpPr/>
          <p:nvPr/>
        </p:nvSpPr>
        <p:spPr>
          <a:xfrm>
            <a:off x="1242915" y="3595636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用户名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E123AB7-2037-8C0A-9F82-7C262FB6D8A8}"/>
              </a:ext>
            </a:extLst>
          </p:cNvPr>
          <p:cNvSpPr/>
          <p:nvPr/>
        </p:nvSpPr>
        <p:spPr>
          <a:xfrm>
            <a:off x="3025048" y="3364275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6461B02-EAA8-3028-8833-F3F1B3F14488}"/>
              </a:ext>
            </a:extLst>
          </p:cNvPr>
          <p:cNvSpPr/>
          <p:nvPr/>
        </p:nvSpPr>
        <p:spPr>
          <a:xfrm>
            <a:off x="817180" y="7896090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C3F8410-F139-22D5-4016-2DF9D98F7D15}"/>
              </a:ext>
            </a:extLst>
          </p:cNvPr>
          <p:cNvSpPr/>
          <p:nvPr/>
        </p:nvSpPr>
        <p:spPr>
          <a:xfrm>
            <a:off x="1242915" y="8920476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7AB6FBF-FA6D-CA68-16BE-342E89099C9C}"/>
              </a:ext>
            </a:extLst>
          </p:cNvPr>
          <p:cNvSpPr/>
          <p:nvPr/>
        </p:nvSpPr>
        <p:spPr>
          <a:xfrm>
            <a:off x="3025048" y="9237071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459971-2974-C6A1-3DE0-B0766DBC656E}"/>
              </a:ext>
            </a:extLst>
          </p:cNvPr>
          <p:cNvSpPr/>
          <p:nvPr/>
        </p:nvSpPr>
        <p:spPr>
          <a:xfrm>
            <a:off x="8190859" y="9237071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82F99CC-65EF-F8F4-91C9-B8E31C9C0188}"/>
              </a:ext>
            </a:extLst>
          </p:cNvPr>
          <p:cNvSpPr/>
          <p:nvPr/>
        </p:nvSpPr>
        <p:spPr>
          <a:xfrm>
            <a:off x="10733755" y="7868244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CCA5843-3D41-86F3-AEE1-3DEE45785505}"/>
              </a:ext>
            </a:extLst>
          </p:cNvPr>
          <p:cNvSpPr/>
          <p:nvPr/>
        </p:nvSpPr>
        <p:spPr>
          <a:xfrm>
            <a:off x="10092690" y="8907924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内容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84590DC-96FD-C5D4-C1B9-BCF49D7C08D1}"/>
              </a:ext>
            </a:extLst>
          </p:cNvPr>
          <p:cNvSpPr/>
          <p:nvPr/>
        </p:nvSpPr>
        <p:spPr>
          <a:xfrm>
            <a:off x="10703568" y="4620021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8003B1C-81CA-18C9-9E0B-5386A6DE278A}"/>
              </a:ext>
            </a:extLst>
          </p:cNvPr>
          <p:cNvSpPr/>
          <p:nvPr/>
        </p:nvSpPr>
        <p:spPr>
          <a:xfrm>
            <a:off x="10092690" y="3630127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F863D43-A29D-83DC-57D8-EADCE1CFBC67}"/>
              </a:ext>
            </a:extLst>
          </p:cNvPr>
          <p:cNvSpPr/>
          <p:nvPr/>
        </p:nvSpPr>
        <p:spPr>
          <a:xfrm>
            <a:off x="8190860" y="3360216"/>
            <a:ext cx="1282130" cy="6582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17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024D1-02C8-91A8-1252-D391A622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95" y="1994911"/>
            <a:ext cx="4310246" cy="246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35160-D3E4-FA6C-D383-B16CF69C5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72" y="1696638"/>
            <a:ext cx="2918178" cy="306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838F1A-F1A0-BD81-4459-A247B86A87C7}"/>
              </a:ext>
            </a:extLst>
          </p:cNvPr>
          <p:cNvCxnSpPr>
            <a:cxnSpLocks/>
            <a:stCxn id="8" idx="0"/>
            <a:endCxn id="52" idx="2"/>
          </p:cNvCxnSpPr>
          <p:nvPr/>
        </p:nvCxnSpPr>
        <p:spPr>
          <a:xfrm flipV="1">
            <a:off x="1701423" y="11333952"/>
            <a:ext cx="0" cy="576274"/>
          </a:xfrm>
          <a:prstGeom prst="line">
            <a:avLst/>
          </a:prstGeom>
          <a:ln w="12700">
            <a:solidFill>
              <a:srgbClr val="835E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806D1D-823F-656B-DBB5-BDC112A27FA9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V="1">
            <a:off x="1701423" y="10292974"/>
            <a:ext cx="2" cy="534314"/>
          </a:xfrm>
          <a:prstGeom prst="line">
            <a:avLst/>
          </a:prstGeom>
          <a:ln w="12700">
            <a:solidFill>
              <a:srgbClr val="A04F3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8320CE-AD9A-BEF0-762C-58CD56FC4690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1701424" y="9251996"/>
            <a:ext cx="1" cy="534314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A9CD0C-D2C2-5511-B80C-E1B5296FB543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1701423" y="6832083"/>
            <a:ext cx="1" cy="1913249"/>
          </a:xfrm>
          <a:prstGeom prst="line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1A904C-AD29-8FFB-30EC-5513DF94EA78}"/>
              </a:ext>
            </a:extLst>
          </p:cNvPr>
          <p:cNvSpPr/>
          <p:nvPr/>
        </p:nvSpPr>
        <p:spPr>
          <a:xfrm>
            <a:off x="3209171" y="9786310"/>
            <a:ext cx="2048629" cy="50666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UserDao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4D6A9-395E-7BD3-ABD3-68C537973BCF}"/>
              </a:ext>
            </a:extLst>
          </p:cNvPr>
          <p:cNvSpPr/>
          <p:nvPr/>
        </p:nvSpPr>
        <p:spPr>
          <a:xfrm>
            <a:off x="5571371" y="9800895"/>
            <a:ext cx="2048629" cy="50666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VoiceprintDao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0FC84D-1E88-0390-71D9-47633D4B3BE0}"/>
              </a:ext>
            </a:extLst>
          </p:cNvPr>
          <p:cNvSpPr/>
          <p:nvPr/>
        </p:nvSpPr>
        <p:spPr>
          <a:xfrm>
            <a:off x="7933571" y="9799486"/>
            <a:ext cx="2048629" cy="50666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AudioDao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56E5E-64F7-7340-732A-F96CBC7BD344}"/>
              </a:ext>
            </a:extLst>
          </p:cNvPr>
          <p:cNvSpPr/>
          <p:nvPr/>
        </p:nvSpPr>
        <p:spPr>
          <a:xfrm>
            <a:off x="10295771" y="9815317"/>
            <a:ext cx="2048629" cy="50666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CommandDao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A3424-58AE-6BCA-0583-0599E8FCB04F}"/>
              </a:ext>
            </a:extLst>
          </p:cNvPr>
          <p:cNvSpPr/>
          <p:nvPr/>
        </p:nvSpPr>
        <p:spPr>
          <a:xfrm>
            <a:off x="3209170" y="8745332"/>
            <a:ext cx="2048629" cy="506664"/>
          </a:xfrm>
          <a:prstGeom prst="rect">
            <a:avLst/>
          </a:prstGeom>
          <a:gradFill>
            <a:gsLst>
              <a:gs pos="71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16D6C-D8C5-6BCE-5AE1-D38822B6DC70}"/>
              </a:ext>
            </a:extLst>
          </p:cNvPr>
          <p:cNvSpPr/>
          <p:nvPr/>
        </p:nvSpPr>
        <p:spPr>
          <a:xfrm>
            <a:off x="5571370" y="8741091"/>
            <a:ext cx="2048629" cy="506664"/>
          </a:xfrm>
          <a:prstGeom prst="rect">
            <a:avLst/>
          </a:prstGeom>
          <a:gradFill>
            <a:gsLst>
              <a:gs pos="71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Voiceprint APIs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81599-4528-BC19-C7AA-0E5F37D70E0A}"/>
              </a:ext>
            </a:extLst>
          </p:cNvPr>
          <p:cNvSpPr/>
          <p:nvPr/>
        </p:nvSpPr>
        <p:spPr>
          <a:xfrm>
            <a:off x="7933570" y="8741091"/>
            <a:ext cx="2048629" cy="506664"/>
          </a:xfrm>
          <a:prstGeom prst="rect">
            <a:avLst/>
          </a:prstGeom>
          <a:gradFill>
            <a:gsLst>
              <a:gs pos="71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Audio APIs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D7DB3-5227-5E61-9327-70C3402E58EF}"/>
              </a:ext>
            </a:extLst>
          </p:cNvPr>
          <p:cNvSpPr/>
          <p:nvPr/>
        </p:nvSpPr>
        <p:spPr>
          <a:xfrm>
            <a:off x="10295770" y="8741091"/>
            <a:ext cx="2048629" cy="506664"/>
          </a:xfrm>
          <a:prstGeom prst="rect">
            <a:avLst/>
          </a:prstGeom>
          <a:gradFill>
            <a:gsLst>
              <a:gs pos="71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 APIs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B6938F-D030-86A3-6CF5-183F04BE3DE3}"/>
              </a:ext>
            </a:extLst>
          </p:cNvPr>
          <p:cNvSpPr/>
          <p:nvPr/>
        </p:nvSpPr>
        <p:spPr>
          <a:xfrm>
            <a:off x="3209169" y="11910226"/>
            <a:ext cx="2048629" cy="506664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CB64A0-1004-7E8B-BE09-48C623E0CFFC}"/>
              </a:ext>
            </a:extLst>
          </p:cNvPr>
          <p:cNvSpPr/>
          <p:nvPr/>
        </p:nvSpPr>
        <p:spPr>
          <a:xfrm>
            <a:off x="5571370" y="11910226"/>
            <a:ext cx="2048629" cy="506664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voiceprint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A8B93-1A6D-9A30-575A-27955A70F0DD}"/>
              </a:ext>
            </a:extLst>
          </p:cNvPr>
          <p:cNvSpPr/>
          <p:nvPr/>
        </p:nvSpPr>
        <p:spPr>
          <a:xfrm>
            <a:off x="7933570" y="11910226"/>
            <a:ext cx="2048629" cy="506664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audio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24617-D693-3F72-A844-CFC9B9AE53F7}"/>
              </a:ext>
            </a:extLst>
          </p:cNvPr>
          <p:cNvSpPr/>
          <p:nvPr/>
        </p:nvSpPr>
        <p:spPr>
          <a:xfrm>
            <a:off x="10295770" y="11910226"/>
            <a:ext cx="2048629" cy="506664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command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0803D3E5-C46F-BE88-3BF1-FB1CE41C27EA}"/>
              </a:ext>
            </a:extLst>
          </p:cNvPr>
          <p:cNvSpPr txBox="1"/>
          <p:nvPr/>
        </p:nvSpPr>
        <p:spPr>
          <a:xfrm>
            <a:off x="1832541" y="8349475"/>
            <a:ext cx="43929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Controller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层以路由形式挂载至主程序，对外提供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RESTful API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DB21B5B8-B412-3BB0-452B-23073DE43179}"/>
              </a:ext>
            </a:extLst>
          </p:cNvPr>
          <p:cNvSpPr txBox="1"/>
          <p:nvPr/>
        </p:nvSpPr>
        <p:spPr>
          <a:xfrm>
            <a:off x="1832540" y="9413679"/>
            <a:ext cx="52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DAO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层（持久层）定义并提供数据库操作方法，供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Controller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层与数据库进行交互</a:t>
            </a:r>
            <a:endParaRPr lang="en-US" altLang="zh-C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CE7D7958-823D-CCCA-F79A-3A4B9C78ECE9}"/>
              </a:ext>
            </a:extLst>
          </p:cNvPr>
          <p:cNvSpPr txBox="1"/>
          <p:nvPr/>
        </p:nvSpPr>
        <p:spPr>
          <a:xfrm>
            <a:off x="1832540" y="11518227"/>
            <a:ext cx="1376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关系型数据库</a:t>
            </a:r>
            <a:endParaRPr lang="en-US" altLang="zh-C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E7D1F94-5A32-091E-483B-F27A7531D8E9}"/>
              </a:ext>
            </a:extLst>
          </p:cNvPr>
          <p:cNvSpPr/>
          <p:nvPr/>
        </p:nvSpPr>
        <p:spPr>
          <a:xfrm>
            <a:off x="1294597" y="8633057"/>
            <a:ext cx="11247921" cy="75913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85A0A9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DA3BAF-FD13-A33B-E43D-8B7694A573D3}"/>
              </a:ext>
            </a:extLst>
          </p:cNvPr>
          <p:cNvSpPr/>
          <p:nvPr/>
        </p:nvSpPr>
        <p:spPr>
          <a:xfrm>
            <a:off x="1294596" y="9689080"/>
            <a:ext cx="11247921" cy="75913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B38F6A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AD04D2A-965E-4E54-45E8-A85DF4020157}"/>
              </a:ext>
            </a:extLst>
          </p:cNvPr>
          <p:cNvSpPr/>
          <p:nvPr/>
        </p:nvSpPr>
        <p:spPr>
          <a:xfrm>
            <a:off x="1294595" y="11800429"/>
            <a:ext cx="11247921" cy="75913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A4FC34-82C5-9219-3133-5DB6FC3A0353}"/>
              </a:ext>
            </a:extLst>
          </p:cNvPr>
          <p:cNvSpPr/>
          <p:nvPr/>
        </p:nvSpPr>
        <p:spPr>
          <a:xfrm>
            <a:off x="3209168" y="7619729"/>
            <a:ext cx="2048629" cy="50666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Intercetptor</a:t>
            </a:r>
            <a:endParaRPr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拦截器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8F3455-16DA-262B-3CF6-44034C93E395}"/>
              </a:ext>
            </a:extLst>
          </p:cNvPr>
          <p:cNvSpPr/>
          <p:nvPr/>
        </p:nvSpPr>
        <p:spPr>
          <a:xfrm>
            <a:off x="5571369" y="7619729"/>
            <a:ext cx="2048629" cy="50666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Crypto</a:t>
            </a: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加密工具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9291A7-C80B-5AB1-63A0-64DB2BD19216}"/>
              </a:ext>
            </a:extLst>
          </p:cNvPr>
          <p:cNvSpPr/>
          <p:nvPr/>
        </p:nvSpPr>
        <p:spPr>
          <a:xfrm>
            <a:off x="7933570" y="7619729"/>
            <a:ext cx="2048629" cy="50666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AJAX</a:t>
            </a:r>
          </a:p>
          <a:p>
            <a:pPr algn="ctr"/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请求工具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E6A6BE-44C3-9060-4971-6592C0E2008B}"/>
              </a:ext>
            </a:extLst>
          </p:cNvPr>
          <p:cNvSpPr/>
          <p:nvPr/>
        </p:nvSpPr>
        <p:spPr>
          <a:xfrm>
            <a:off x="10295769" y="7619729"/>
            <a:ext cx="2048629" cy="50666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95348-4F67-8960-EDE3-9F752DA2DF2A}"/>
              </a:ext>
            </a:extLst>
          </p:cNvPr>
          <p:cNvSpPr/>
          <p:nvPr/>
        </p:nvSpPr>
        <p:spPr>
          <a:xfrm>
            <a:off x="1294594" y="7527803"/>
            <a:ext cx="11247921" cy="759138"/>
          </a:xfrm>
          <a:prstGeom prst="roundRect">
            <a:avLst>
              <a:gd name="adj" fmla="val 4503"/>
            </a:avLst>
          </a:prstGeom>
          <a:noFill/>
          <a:ln w="12700">
            <a:solidFill>
              <a:schemeClr val="accent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9E9A2-EC82-1B9D-0AE8-302488536F17}"/>
              </a:ext>
            </a:extLst>
          </p:cNvPr>
          <p:cNvSpPr/>
          <p:nvPr/>
        </p:nvSpPr>
        <p:spPr>
          <a:xfrm>
            <a:off x="837447" y="9786310"/>
            <a:ext cx="1727956" cy="50666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DAO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927A9-7FBF-A4E3-1B81-85070EC9637D}"/>
              </a:ext>
            </a:extLst>
          </p:cNvPr>
          <p:cNvSpPr/>
          <p:nvPr/>
        </p:nvSpPr>
        <p:spPr>
          <a:xfrm>
            <a:off x="837446" y="8745332"/>
            <a:ext cx="1727956" cy="506664"/>
          </a:xfrm>
          <a:prstGeom prst="rect">
            <a:avLst/>
          </a:prstGeom>
          <a:gradFill>
            <a:gsLst>
              <a:gs pos="710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Controller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6423F-AE46-13FC-471D-4F3023ABD552}"/>
              </a:ext>
            </a:extLst>
          </p:cNvPr>
          <p:cNvSpPr/>
          <p:nvPr/>
        </p:nvSpPr>
        <p:spPr>
          <a:xfrm>
            <a:off x="837445" y="11910226"/>
            <a:ext cx="1727956" cy="506664"/>
          </a:xfrm>
          <a:prstGeom prst="rect">
            <a:avLst/>
          </a:prstGeom>
          <a:gradFill>
            <a:gsLst>
              <a:gs pos="100000">
                <a:schemeClr val="accent5">
                  <a:lumMod val="50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6146A0-EF7B-FD5F-4415-5195F6B6CB3E}"/>
              </a:ext>
            </a:extLst>
          </p:cNvPr>
          <p:cNvSpPr/>
          <p:nvPr/>
        </p:nvSpPr>
        <p:spPr>
          <a:xfrm>
            <a:off x="837446" y="7619729"/>
            <a:ext cx="1727956" cy="506664"/>
          </a:xfrm>
          <a:prstGeom prst="rect">
            <a:avLst/>
          </a:prstGeom>
          <a:gradFill>
            <a:gsLst>
              <a:gs pos="100000">
                <a:schemeClr val="tx2">
                  <a:lumMod val="50000"/>
                </a:schemeClr>
              </a:gs>
              <a:gs pos="0">
                <a:schemeClr val="tx2">
                  <a:lumMod val="75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utils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FAAC14-97AD-0513-707E-1DC5D4CEBE82}"/>
              </a:ext>
            </a:extLst>
          </p:cNvPr>
          <p:cNvSpPr/>
          <p:nvPr/>
        </p:nvSpPr>
        <p:spPr>
          <a:xfrm>
            <a:off x="3204409" y="10827288"/>
            <a:ext cx="2048628" cy="50666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2272F-14DB-6019-F78C-CC6892858C6E}"/>
              </a:ext>
            </a:extLst>
          </p:cNvPr>
          <p:cNvSpPr/>
          <p:nvPr/>
        </p:nvSpPr>
        <p:spPr>
          <a:xfrm>
            <a:off x="5604841" y="10827288"/>
            <a:ext cx="2048628" cy="50666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SQL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02288E-792F-8518-CED6-0A079B314E26}"/>
              </a:ext>
            </a:extLst>
          </p:cNvPr>
          <p:cNvSpPr/>
          <p:nvPr/>
        </p:nvSpPr>
        <p:spPr>
          <a:xfrm>
            <a:off x="7933570" y="10818835"/>
            <a:ext cx="2048628" cy="50666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Transaction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8EDD04-4010-B8C9-2533-150F8056E19D}"/>
              </a:ext>
            </a:extLst>
          </p:cNvPr>
          <p:cNvSpPr/>
          <p:nvPr/>
        </p:nvSpPr>
        <p:spPr>
          <a:xfrm>
            <a:off x="1294593" y="10745103"/>
            <a:ext cx="8878107" cy="759138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B38F6A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1CD90A-8B1F-03C7-69D5-15C4D7551A63}"/>
              </a:ext>
            </a:extLst>
          </p:cNvPr>
          <p:cNvSpPr/>
          <p:nvPr/>
        </p:nvSpPr>
        <p:spPr>
          <a:xfrm>
            <a:off x="837445" y="10827288"/>
            <a:ext cx="1727956" cy="506664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</a:p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Driver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D07FBB9B-516A-D6DE-7BDB-87C07F700038}"/>
              </a:ext>
            </a:extLst>
          </p:cNvPr>
          <p:cNvSpPr txBox="1"/>
          <p:nvPr/>
        </p:nvSpPr>
        <p:spPr>
          <a:xfrm>
            <a:off x="1832540" y="10477201"/>
            <a:ext cx="4941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数据库操作层介于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DAO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层与数据库之间，封装增删改查等通用操作</a:t>
            </a:r>
            <a:endParaRPr lang="en-US" altLang="zh-C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19">
            <a:extLst>
              <a:ext uri="{FF2B5EF4-FFF2-40B4-BE49-F238E27FC236}">
                <a16:creationId xmlns:a16="http://schemas.microsoft.com/office/drawing/2014/main" id="{68569B9E-14D4-2A1F-29DF-4A6C18B726D7}"/>
              </a:ext>
            </a:extLst>
          </p:cNvPr>
          <p:cNvSpPr txBox="1"/>
          <p:nvPr/>
        </p:nvSpPr>
        <p:spPr>
          <a:xfrm>
            <a:off x="1832539" y="7252402"/>
            <a:ext cx="6526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utils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工具类为</a:t>
            </a:r>
            <a:r>
              <a:rPr lang="en-US" altLang="zh-CN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Controller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层提供拦截器、加密工具等实用服务，实现鉴权、网络请求发送等个性化功能</a:t>
            </a:r>
            <a:endParaRPr lang="en-US" altLang="zh-C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76D49DA-E279-4D9B-29C1-EEE4F05E9B2B}"/>
              </a:ext>
            </a:extLst>
          </p:cNvPr>
          <p:cNvSpPr/>
          <p:nvPr/>
        </p:nvSpPr>
        <p:spPr>
          <a:xfrm>
            <a:off x="4338740" y="5933908"/>
            <a:ext cx="5940425" cy="39151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RESTful API: http://localhost:3000/api/v1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3EE525A-0483-EBBE-215D-8D3F0536744F}"/>
              </a:ext>
            </a:extLst>
          </p:cNvPr>
          <p:cNvSpPr/>
          <p:nvPr/>
        </p:nvSpPr>
        <p:spPr>
          <a:xfrm>
            <a:off x="4338740" y="6427866"/>
            <a:ext cx="5940425" cy="39151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Files: http://localhost:3000/public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FE0681-B07D-FF14-B3FC-10F9ABDC73D5}"/>
              </a:ext>
            </a:extLst>
          </p:cNvPr>
          <p:cNvSpPr/>
          <p:nvPr/>
        </p:nvSpPr>
        <p:spPr>
          <a:xfrm>
            <a:off x="1294592" y="5816216"/>
            <a:ext cx="11247921" cy="1142483"/>
          </a:xfrm>
          <a:prstGeom prst="roundRect">
            <a:avLst>
              <a:gd name="adj" fmla="val 4503"/>
            </a:avLst>
          </a:prstGeom>
          <a:noFill/>
          <a:ln w="12700">
            <a:solidFill>
              <a:srgbClr val="6667AB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6" name="TextBox 19">
            <a:extLst>
              <a:ext uri="{FF2B5EF4-FFF2-40B4-BE49-F238E27FC236}">
                <a16:creationId xmlns:a16="http://schemas.microsoft.com/office/drawing/2014/main" id="{E5FACFBA-72CA-6554-F1EF-9DCAE27F3C6C}"/>
              </a:ext>
            </a:extLst>
          </p:cNvPr>
          <p:cNvSpPr txBox="1"/>
          <p:nvPr/>
        </p:nvSpPr>
        <p:spPr>
          <a:xfrm>
            <a:off x="10507147" y="6260499"/>
            <a:ext cx="20353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提供</a:t>
            </a:r>
            <a:r>
              <a:rPr lang="en-US" altLang="zh-CN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RESTfulAPI</a:t>
            </a:r>
            <a:r>
              <a:rPr lang="zh-CN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，并托管文件</a:t>
            </a:r>
            <a:endParaRPr lang="en-US" altLang="zh-CN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865EA05-A5F1-F06F-B1DF-4BFFFCFB7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95183" y="6049129"/>
            <a:ext cx="676656" cy="6766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0E4746-99AD-95D8-F0A5-47135BFA3CA2}"/>
              </a:ext>
            </a:extLst>
          </p:cNvPr>
          <p:cNvSpPr/>
          <p:nvPr/>
        </p:nvSpPr>
        <p:spPr>
          <a:xfrm>
            <a:off x="837445" y="6325419"/>
            <a:ext cx="1727956" cy="50666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主程序</a:t>
            </a:r>
          </a:p>
        </p:txBody>
      </p:sp>
    </p:spTree>
    <p:extLst>
      <p:ext uri="{BB962C8B-B14F-4D97-AF65-F5344CB8AC3E}">
        <p14:creationId xmlns:p14="http://schemas.microsoft.com/office/powerpoint/2010/main" val="171985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D83912-5703-4B24-A0B7-7B4D167F1CD2}"/>
              </a:ext>
            </a:extLst>
          </p:cNvPr>
          <p:cNvGrpSpPr/>
          <p:nvPr/>
        </p:nvGrpSpPr>
        <p:grpSpPr>
          <a:xfrm>
            <a:off x="832319" y="3869188"/>
            <a:ext cx="9082935" cy="3640355"/>
            <a:chOff x="1150726" y="1244066"/>
            <a:chExt cx="4884314" cy="19868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A76D94-10B6-4577-ABBC-652EB9438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69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72CA90-FFF8-4043-AE55-DF849C14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35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D6EDCA-A95D-4648-8CDE-82A4285DA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78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B92123-9B6A-4A05-9E55-39B528B10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42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CBD20B-273C-4E66-85BE-06693E798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84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EFE389-6867-4217-A60A-901FA977C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519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463E32-C0DA-4B69-8BA9-154E10941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67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3C9E8A-66EB-40F8-B206-15A7DFE95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338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7E7D3A-02AB-45FE-A7A3-57556B860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773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494BB3-E616-4B9F-8EA7-546C8D643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931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B46150-A5FB-45EC-BEFF-32CB914E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8592" y="1475232"/>
              <a:ext cx="0" cy="689330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909BD6-45F8-4E46-99A4-F95DACFFB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8027" y="1836736"/>
              <a:ext cx="0" cy="327826"/>
            </a:xfrm>
            <a:prstGeom prst="line">
              <a:avLst/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7FC50F4-96CC-4AD6-8E20-0D064AA0B32E}"/>
                </a:ext>
              </a:extLst>
            </p:cNvPr>
            <p:cNvSpPr/>
            <p:nvPr/>
          </p:nvSpPr>
          <p:spPr>
            <a:xfrm>
              <a:off x="115072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用户交互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C61B94-D2D9-4E9D-850E-FAAC9B3E57B2}"/>
                </a:ext>
              </a:extLst>
            </p:cNvPr>
            <p:cNvSpPr/>
            <p:nvPr/>
          </p:nvSpPr>
          <p:spPr>
            <a:xfrm>
              <a:off x="152938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采集处理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02D255-E6E1-4BEB-A1E3-A5B33A8D059F}"/>
                </a:ext>
              </a:extLst>
            </p:cNvPr>
            <p:cNvSpPr/>
            <p:nvPr/>
          </p:nvSpPr>
          <p:spPr>
            <a:xfrm>
              <a:off x="191882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校对辨认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611BFE-79EC-4FBB-8383-E13E8B9CCC15}"/>
                </a:ext>
              </a:extLst>
            </p:cNvPr>
            <p:cNvSpPr/>
            <p:nvPr/>
          </p:nvSpPr>
          <p:spPr>
            <a:xfrm>
              <a:off x="243850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解析文本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2B58AB5-D924-4945-82D6-12FE14CDC572}"/>
                </a:ext>
              </a:extLst>
            </p:cNvPr>
            <p:cNvSpPr/>
            <p:nvPr/>
          </p:nvSpPr>
          <p:spPr>
            <a:xfrm>
              <a:off x="2817167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映射指令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E93C81-70B8-40C4-BF3A-396478148CC6}"/>
                </a:ext>
              </a:extLst>
            </p:cNvPr>
            <p:cNvSpPr/>
            <p:nvPr/>
          </p:nvSpPr>
          <p:spPr>
            <a:xfrm>
              <a:off x="3206602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操控外设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2B54B8-45E3-4457-A0F6-83B5D42F6886}"/>
                </a:ext>
              </a:extLst>
            </p:cNvPr>
            <p:cNvSpPr/>
            <p:nvPr/>
          </p:nvSpPr>
          <p:spPr>
            <a:xfrm>
              <a:off x="370876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系统配置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49F6A4-AC08-416E-9041-C32630CD2781}"/>
                </a:ext>
              </a:extLst>
            </p:cNvPr>
            <p:cNvSpPr/>
            <p:nvPr/>
          </p:nvSpPr>
          <p:spPr>
            <a:xfrm>
              <a:off x="4087421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声纹管理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912811-71CB-49D7-BC5C-0BA8B12CF1F7}"/>
                </a:ext>
              </a:extLst>
            </p:cNvPr>
            <p:cNvSpPr/>
            <p:nvPr/>
          </p:nvSpPr>
          <p:spPr>
            <a:xfrm>
              <a:off x="4476856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运行日志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F31F7F5-0183-403A-A611-AFEB85BCFCBD}"/>
                </a:ext>
              </a:extLst>
            </p:cNvPr>
            <p:cNvSpPr/>
            <p:nvPr/>
          </p:nvSpPr>
          <p:spPr>
            <a:xfrm>
              <a:off x="4979014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数据备份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8BD8526-94A3-4D70-A57D-F84C882FB959}"/>
                </a:ext>
              </a:extLst>
            </p:cNvPr>
            <p:cNvSpPr/>
            <p:nvPr/>
          </p:nvSpPr>
          <p:spPr>
            <a:xfrm>
              <a:off x="5357675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终端操控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CD24862-6112-4CC9-BFB2-3EAC855F1D85}"/>
                </a:ext>
              </a:extLst>
            </p:cNvPr>
            <p:cNvSpPr/>
            <p:nvPr/>
          </p:nvSpPr>
          <p:spPr>
            <a:xfrm>
              <a:off x="5747110" y="2164562"/>
              <a:ext cx="287930" cy="1066318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  <a:alpha val="47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更新分发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D81104-A44F-498C-B199-F05D38B82A73}"/>
                </a:ext>
              </a:extLst>
            </p:cNvPr>
            <p:cNvSpPr/>
            <p:nvPr/>
          </p:nvSpPr>
          <p:spPr>
            <a:xfrm>
              <a:off x="1150726" y="1244066"/>
              <a:ext cx="4884314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89000"/>
                    <a:lumOff val="11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基于声纹识别的语声控制器系统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8AB561F-B86F-4D5C-9E11-4A0DC2ECB2DF}"/>
                </a:ext>
              </a:extLst>
            </p:cNvPr>
            <p:cNvSpPr/>
            <p:nvPr/>
          </p:nvSpPr>
          <p:spPr>
            <a:xfrm>
              <a:off x="1150726" y="1676882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认证系统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DE0CD3-257C-4AD0-990F-26B746E40FC6}"/>
                </a:ext>
              </a:extLst>
            </p:cNvPr>
            <p:cNvSpPr/>
            <p:nvPr/>
          </p:nvSpPr>
          <p:spPr>
            <a:xfrm>
              <a:off x="2438506" y="1676877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命令系统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043822-73B3-4879-B699-BF48C3D03A96}"/>
                </a:ext>
              </a:extLst>
            </p:cNvPr>
            <p:cNvSpPr/>
            <p:nvPr/>
          </p:nvSpPr>
          <p:spPr>
            <a:xfrm>
              <a:off x="3708760" y="1676878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管理系统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094014-2782-4713-9C5D-7A152E7EC680}"/>
                </a:ext>
              </a:extLst>
            </p:cNvPr>
            <p:cNvSpPr/>
            <p:nvPr/>
          </p:nvSpPr>
          <p:spPr>
            <a:xfrm>
              <a:off x="4979014" y="1676881"/>
              <a:ext cx="1056026" cy="296061"/>
            </a:xfrm>
            <a:prstGeom prst="roundRect">
              <a:avLst>
                <a:gd name="adj" fmla="val 6569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>
                    <a:lumMod val="75000"/>
                  </a:schemeClr>
                </a:gs>
              </a:gsLst>
              <a:lin ang="5400000" scaled="1"/>
            </a:gradFill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维护系统</a:t>
              </a:r>
            </a:p>
          </p:txBody>
        </p: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B9A76258-F5C3-494E-B20C-566A69A31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t="20090" r="16125"/>
          <a:stretch/>
        </p:blipFill>
        <p:spPr bwMode="auto">
          <a:xfrm>
            <a:off x="832318" y="8294669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DBCA8BF3-1698-4D3C-9DB8-0ED7706DE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8"/>
          <a:stretch/>
        </p:blipFill>
        <p:spPr bwMode="auto">
          <a:xfrm>
            <a:off x="4788804" y="8292371"/>
            <a:ext cx="790540" cy="9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7FBAF720-F67E-485F-B1FD-4688E7798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r="18486" b="10986"/>
          <a:stretch/>
        </p:blipFill>
        <p:spPr bwMode="auto">
          <a:xfrm>
            <a:off x="2150477" y="8293723"/>
            <a:ext cx="790540" cy="93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2C8148-1FB9-4445-9798-DE488ECB1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638" y="8299490"/>
            <a:ext cx="792549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A76D94-10B6-4577-ABBC-652EB9438CCD}"/>
              </a:ext>
            </a:extLst>
          </p:cNvPr>
          <p:cNvCxnSpPr>
            <a:cxnSpLocks/>
          </p:cNvCxnSpPr>
          <p:nvPr/>
        </p:nvCxnSpPr>
        <p:spPr>
          <a:xfrm flipV="1">
            <a:off x="1418444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72CA90-FFF8-4043-AE55-DF849C141E7F}"/>
              </a:ext>
            </a:extLst>
          </p:cNvPr>
          <p:cNvCxnSpPr>
            <a:cxnSpLocks/>
          </p:cNvCxnSpPr>
          <p:nvPr/>
        </p:nvCxnSpPr>
        <p:spPr>
          <a:xfrm flipV="1">
            <a:off x="2122607" y="5096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D6EDCA-A95D-4648-8CDE-82A4285DA4C8}"/>
              </a:ext>
            </a:extLst>
          </p:cNvPr>
          <p:cNvCxnSpPr>
            <a:cxnSpLocks/>
          </p:cNvCxnSpPr>
          <p:nvPr/>
        </p:nvCxnSpPr>
        <p:spPr>
          <a:xfrm flipV="1">
            <a:off x="2846806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B92123-9B6A-4A05-9E55-39B528B100C2}"/>
              </a:ext>
            </a:extLst>
          </p:cNvPr>
          <p:cNvCxnSpPr>
            <a:cxnSpLocks/>
          </p:cNvCxnSpPr>
          <p:nvPr/>
        </p:nvCxnSpPr>
        <p:spPr>
          <a:xfrm flipV="1">
            <a:off x="3807549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CBD20B-273C-4E66-85BE-06693E7986AA}"/>
              </a:ext>
            </a:extLst>
          </p:cNvPr>
          <p:cNvCxnSpPr>
            <a:cxnSpLocks/>
          </p:cNvCxnSpPr>
          <p:nvPr/>
        </p:nvCxnSpPr>
        <p:spPr>
          <a:xfrm flipV="1">
            <a:off x="4511712" y="5096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EFE389-6867-4217-A60A-901FA977C0B4}"/>
              </a:ext>
            </a:extLst>
          </p:cNvPr>
          <p:cNvCxnSpPr>
            <a:cxnSpLocks/>
          </p:cNvCxnSpPr>
          <p:nvPr/>
        </p:nvCxnSpPr>
        <p:spPr>
          <a:xfrm flipV="1">
            <a:off x="5235910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463E32-C0DA-4B69-8BA9-154E10941F92}"/>
              </a:ext>
            </a:extLst>
          </p:cNvPr>
          <p:cNvCxnSpPr>
            <a:cxnSpLocks/>
          </p:cNvCxnSpPr>
          <p:nvPr/>
        </p:nvCxnSpPr>
        <p:spPr>
          <a:xfrm flipV="1">
            <a:off x="6169730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3C9E8A-66EB-40F8-B206-15A7DFE95083}"/>
              </a:ext>
            </a:extLst>
          </p:cNvPr>
          <p:cNvCxnSpPr>
            <a:cxnSpLocks/>
          </p:cNvCxnSpPr>
          <p:nvPr/>
        </p:nvCxnSpPr>
        <p:spPr>
          <a:xfrm flipV="1">
            <a:off x="6873893" y="5096621"/>
            <a:ext cx="0" cy="1263030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7E7D3A-02AB-45FE-A7A3-57556B860C47}"/>
              </a:ext>
            </a:extLst>
          </p:cNvPr>
          <p:cNvCxnSpPr>
            <a:cxnSpLocks/>
          </p:cNvCxnSpPr>
          <p:nvPr/>
        </p:nvCxnSpPr>
        <p:spPr>
          <a:xfrm flipV="1">
            <a:off x="7598092" y="5758989"/>
            <a:ext cx="0" cy="600662"/>
          </a:xfrm>
          <a:prstGeom prst="line">
            <a:avLst/>
          </a:prstGeom>
          <a:ln w="12700">
            <a:solidFill>
              <a:srgbClr val="6667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FC50F4-96CC-4AD6-8E20-0D064AA0B32E}"/>
              </a:ext>
            </a:extLst>
          </p:cNvPr>
          <p:cNvSpPr/>
          <p:nvPr/>
        </p:nvSpPr>
        <p:spPr>
          <a:xfrm>
            <a:off x="1150725" y="6359652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用户交互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C61B94-D2D9-4E9D-850E-FAAC9B3E57B2}"/>
              </a:ext>
            </a:extLst>
          </p:cNvPr>
          <p:cNvSpPr/>
          <p:nvPr/>
        </p:nvSpPr>
        <p:spPr>
          <a:xfrm>
            <a:off x="1854888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采集处理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02D255-E6E1-4BEB-A1E3-A5B33A8D059F}"/>
              </a:ext>
            </a:extLst>
          </p:cNvPr>
          <p:cNvSpPr/>
          <p:nvPr/>
        </p:nvSpPr>
        <p:spPr>
          <a:xfrm>
            <a:off x="2579086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校对辨认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611BFE-79EC-4FBB-8383-E13E8B9CCC15}"/>
              </a:ext>
            </a:extLst>
          </p:cNvPr>
          <p:cNvSpPr/>
          <p:nvPr/>
        </p:nvSpPr>
        <p:spPr>
          <a:xfrm>
            <a:off x="3545498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解析文本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B58AB5-D924-4945-82D6-12FE14CDC572}"/>
              </a:ext>
            </a:extLst>
          </p:cNvPr>
          <p:cNvSpPr/>
          <p:nvPr/>
        </p:nvSpPr>
        <p:spPr>
          <a:xfrm>
            <a:off x="4249661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映射指令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E93C81-70B8-40C4-BF3A-396478148CC6}"/>
              </a:ext>
            </a:extLst>
          </p:cNvPr>
          <p:cNvSpPr/>
          <p:nvPr/>
        </p:nvSpPr>
        <p:spPr>
          <a:xfrm>
            <a:off x="4973859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操控外设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2B54B8-45E3-4457-A0F6-83B5D42F6886}"/>
              </a:ext>
            </a:extLst>
          </p:cNvPr>
          <p:cNvSpPr/>
          <p:nvPr/>
        </p:nvSpPr>
        <p:spPr>
          <a:xfrm>
            <a:off x="5907679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系统配置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49F6A4-AC08-416E-9041-C32630CD2781}"/>
              </a:ext>
            </a:extLst>
          </p:cNvPr>
          <p:cNvSpPr/>
          <p:nvPr/>
        </p:nvSpPr>
        <p:spPr>
          <a:xfrm>
            <a:off x="6611842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声纹管理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912811-71CB-49D7-BC5C-0BA8B12CF1F7}"/>
              </a:ext>
            </a:extLst>
          </p:cNvPr>
          <p:cNvSpPr/>
          <p:nvPr/>
        </p:nvSpPr>
        <p:spPr>
          <a:xfrm>
            <a:off x="7336040" y="6359653"/>
            <a:ext cx="535438" cy="1953769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  <a:alpha val="47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运行日志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D81104-A44F-498C-B199-F05D38B82A73}"/>
              </a:ext>
            </a:extLst>
          </p:cNvPr>
          <p:cNvSpPr/>
          <p:nvPr/>
        </p:nvSpPr>
        <p:spPr>
          <a:xfrm>
            <a:off x="1150726" y="4673065"/>
            <a:ext cx="6720753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89000"/>
                  <a:lumOff val="11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基于声纹识别的语声控制器系统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AB561F-B86F-4D5C-9E11-4A0DC2ECB2DF}"/>
              </a:ext>
            </a:extLst>
          </p:cNvPr>
          <p:cNvSpPr/>
          <p:nvPr/>
        </p:nvSpPr>
        <p:spPr>
          <a:xfrm>
            <a:off x="1150725" y="5466095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认证系统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DE0CD3-257C-4AD0-990F-26B746E40FC6}"/>
              </a:ext>
            </a:extLst>
          </p:cNvPr>
          <p:cNvSpPr/>
          <p:nvPr/>
        </p:nvSpPr>
        <p:spPr>
          <a:xfrm>
            <a:off x="3545498" y="5466086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命令系统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043822-73B3-4879-B699-BF48C3D03A96}"/>
              </a:ext>
            </a:extLst>
          </p:cNvPr>
          <p:cNvSpPr/>
          <p:nvPr/>
        </p:nvSpPr>
        <p:spPr>
          <a:xfrm>
            <a:off x="5907679" y="5466088"/>
            <a:ext cx="1963800" cy="542460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管理系统</a:t>
            </a:r>
          </a:p>
        </p:txBody>
      </p:sp>
    </p:spTree>
    <p:extLst>
      <p:ext uri="{BB962C8B-B14F-4D97-AF65-F5344CB8AC3E}">
        <p14:creationId xmlns:p14="http://schemas.microsoft.com/office/powerpoint/2010/main" val="206415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31FEE-0F26-4598-B072-1E81F1FBB8FC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H="1">
            <a:off x="11788054" y="6721876"/>
            <a:ext cx="511806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6104AC-35F9-42E0-80D1-F9F8847D61B8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10292290" y="6721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6707BE-3114-43F9-A50F-E9CAB3156033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8624263" y="6721878"/>
            <a:ext cx="5118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E0272-45B2-4581-A7CB-263F349D8F3F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500315" y="6721879"/>
            <a:ext cx="490633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A0EF74-9F23-4CD9-851C-B1CF1C0BB2BF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3147170" y="6721876"/>
            <a:ext cx="490633" cy="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61437-ACE1-47AD-B8D5-0968966CFA3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92095" y="7118718"/>
            <a:ext cx="1" cy="3625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5AA1787-1F3A-4EAC-B281-07A478AFA3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7423" y="4111907"/>
            <a:ext cx="1417459" cy="8102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BA558E2-5E3A-4D4F-A6AA-970580F9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860" y="6229897"/>
            <a:ext cx="983959" cy="98395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13F2068-AEA0-43A6-B85D-A6FC8FD5D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1893" y="6229897"/>
            <a:ext cx="983959" cy="98395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FFD303A-3DF1-4039-9C16-90D9A9831F35}"/>
              </a:ext>
            </a:extLst>
          </p:cNvPr>
          <p:cNvSpPr txBox="1"/>
          <p:nvPr/>
        </p:nvSpPr>
        <p:spPr>
          <a:xfrm>
            <a:off x="-1118865" y="7118838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待识别语音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FD4C23-6BAA-4473-9784-327DF70631D7}"/>
              </a:ext>
            </a:extLst>
          </p:cNvPr>
          <p:cNvSpPr txBox="1"/>
          <p:nvPr/>
        </p:nvSpPr>
        <p:spPr>
          <a:xfrm>
            <a:off x="12162888" y="7154560"/>
            <a:ext cx="125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注册语音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877A765-DF87-4CC3-AA69-617F8F027F21}"/>
              </a:ext>
            </a:extLst>
          </p:cNvPr>
          <p:cNvSpPr/>
          <p:nvPr/>
        </p:nvSpPr>
        <p:spPr>
          <a:xfrm>
            <a:off x="10804096" y="6420173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A8A1BAB-25A6-4E99-BC31-C7330C50A3BF}"/>
              </a:ext>
            </a:extLst>
          </p:cNvPr>
          <p:cNvSpPr/>
          <p:nvPr/>
        </p:nvSpPr>
        <p:spPr>
          <a:xfrm>
            <a:off x="9136069" y="6420174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8846D8-963E-458E-ABF5-33F393BE3E13}"/>
              </a:ext>
            </a:extLst>
          </p:cNvPr>
          <p:cNvSpPr/>
          <p:nvPr/>
        </p:nvSpPr>
        <p:spPr>
          <a:xfrm>
            <a:off x="7468042" y="6420174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模型训练</a:t>
            </a:r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D69A71F0-EDDC-40A1-9C4E-67BCD2A02522}"/>
              </a:ext>
            </a:extLst>
          </p:cNvPr>
          <p:cNvSpPr/>
          <p:nvPr/>
        </p:nvSpPr>
        <p:spPr>
          <a:xfrm>
            <a:off x="5571822" y="6359200"/>
            <a:ext cx="1618304" cy="725350"/>
          </a:xfrm>
          <a:prstGeom prst="flowChartMagneticDrum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声纹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模型库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6FFB088-6B59-4C41-8AC3-4CC10F5B9740}"/>
              </a:ext>
            </a:extLst>
          </p:cNvPr>
          <p:cNvSpPr/>
          <p:nvPr/>
        </p:nvSpPr>
        <p:spPr>
          <a:xfrm>
            <a:off x="516356" y="6420174"/>
            <a:ext cx="983959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预处理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56CBC9-F56C-4A30-AD7D-F0A94CE14017}"/>
              </a:ext>
            </a:extLst>
          </p:cNvPr>
          <p:cNvSpPr/>
          <p:nvPr/>
        </p:nvSpPr>
        <p:spPr>
          <a:xfrm>
            <a:off x="1990949" y="6420174"/>
            <a:ext cx="115622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特征提取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7F973E7B-73B5-45C4-BF12-4C722CBF211C}"/>
              </a:ext>
            </a:extLst>
          </p:cNvPr>
          <p:cNvSpPr/>
          <p:nvPr/>
        </p:nvSpPr>
        <p:spPr>
          <a:xfrm>
            <a:off x="3637803" y="6325034"/>
            <a:ext cx="1508585" cy="793684"/>
          </a:xfrm>
          <a:prstGeom prst="diamond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打分判决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55651B-8A5A-46BD-879C-BABB74AB99CB}"/>
              </a:ext>
            </a:extLst>
          </p:cNvPr>
          <p:cNvSpPr/>
          <p:nvPr/>
        </p:nvSpPr>
        <p:spPr>
          <a:xfrm>
            <a:off x="3874049" y="7481256"/>
            <a:ext cx="1036091" cy="603411"/>
          </a:xfrm>
          <a:prstGeom prst="roundRect">
            <a:avLst>
              <a:gd name="adj" fmla="val 6569"/>
            </a:avLst>
          </a:prstGeo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5400000" scaled="1"/>
          </a:gra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确认身份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49C26C-7986-4722-A304-3DEC3B1D52D0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2067" y="6721877"/>
            <a:ext cx="51428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9C2D109-2399-4833-8A68-F742230EB3AE}"/>
              </a:ext>
            </a:extLst>
          </p:cNvPr>
          <p:cNvCxnSpPr>
            <a:cxnSpLocks/>
            <a:stCxn id="44" idx="1"/>
            <a:endCxn id="45" idx="4"/>
          </p:cNvCxnSpPr>
          <p:nvPr/>
        </p:nvCxnSpPr>
        <p:spPr>
          <a:xfrm flipH="1" flipV="1">
            <a:off x="7190127" y="6721876"/>
            <a:ext cx="277915" cy="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10DB65E-5AD9-43ED-B631-9A523FCD47C4}"/>
              </a:ext>
            </a:extLst>
          </p:cNvPr>
          <p:cNvCxnSpPr>
            <a:cxnSpLocks/>
            <a:stCxn id="45" idx="1"/>
            <a:endCxn id="49" idx="3"/>
          </p:cNvCxnSpPr>
          <p:nvPr/>
        </p:nvCxnSpPr>
        <p:spPr>
          <a:xfrm flipH="1">
            <a:off x="5146387" y="6721877"/>
            <a:ext cx="425436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01496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{83224F46-19C4-473C-9DED-696F6E1F965E}tf78479028_win32</Template>
  <TotalTime>2679</TotalTime>
  <Words>793</Words>
  <Application>Microsoft Office PowerPoint</Application>
  <PresentationFormat>Custom</PresentationFormat>
  <Paragraphs>261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仿宋</vt:lpstr>
      <vt:lpstr>优设标题黑</vt:lpstr>
      <vt:lpstr>方正大标宋简体</vt:lpstr>
      <vt:lpstr>等线</vt:lpstr>
      <vt:lpstr>Arial</vt:lpstr>
      <vt:lpstr>Calibri</vt:lpstr>
      <vt:lpstr>Consolas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 ACT</vt:lpstr>
      <vt:lpstr>WELLSPRING</vt:lpstr>
      <vt:lpstr>THE STAR  OF THE SHOW</vt:lpstr>
      <vt:lpstr>AMUSEMENTS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Dongyuan</dc:creator>
  <cp:lastModifiedBy>Fu Dongyuan</cp:lastModifiedBy>
  <cp:revision>17</cp:revision>
  <dcterms:created xsi:type="dcterms:W3CDTF">2022-04-23T15:50:10Z</dcterms:created>
  <dcterms:modified xsi:type="dcterms:W3CDTF">2022-07-25T11:32:32Z</dcterms:modified>
</cp:coreProperties>
</file>