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37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6500682-D805-4AF1-06C1-39A3B11D219D}"/>
              </a:ext>
            </a:extLst>
          </p:cNvPr>
          <p:cNvGrpSpPr/>
          <p:nvPr/>
        </p:nvGrpSpPr>
        <p:grpSpPr>
          <a:xfrm>
            <a:off x="1249680" y="3578391"/>
            <a:ext cx="1905000" cy="1905000"/>
            <a:chOff x="2903220" y="1836420"/>
            <a:chExt cx="1905000" cy="19050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0D295EC-7E6C-50EF-11C0-87A6F3B23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3220" y="1836420"/>
              <a:ext cx="1905000" cy="1905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3452A-E02E-F325-7224-0C192186B358}"/>
                </a:ext>
              </a:extLst>
            </p:cNvPr>
            <p:cNvSpPr txBox="1"/>
            <p:nvPr/>
          </p:nvSpPr>
          <p:spPr>
            <a:xfrm>
              <a:off x="3032760" y="224028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i="1" dirty="0">
                  <a:latin typeface="Bahnschrift SemiBold Condensed" panose="020B0502040204020203" pitchFamily="34" charset="0"/>
                </a:rPr>
                <a:t>S</a:t>
              </a:r>
              <a:endParaRPr lang="zh-CN" altLang="en-US" sz="4800" i="1" dirty="0">
                <a:latin typeface="Bahnschrift SemiBold Condensed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CDA993-17FA-C82E-4C5B-B13CAE8ECB1F}"/>
              </a:ext>
            </a:extLst>
          </p:cNvPr>
          <p:cNvSpPr txBox="1"/>
          <p:nvPr/>
        </p:nvSpPr>
        <p:spPr>
          <a:xfrm>
            <a:off x="2295888" y="2133527"/>
            <a:ext cx="543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latin typeface="Bahnschrift SemiBold Condensed" panose="020B0502040204020203" pitchFamily="34" charset="0"/>
              </a:rPr>
              <a:t>Seeker Search</a:t>
            </a:r>
            <a:endParaRPr lang="zh-CN" altLang="en-US" sz="4800" spc="600" dirty="0">
              <a:latin typeface="Bahnschrift SemiBold Condensed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90AFC2-F71B-50B9-3132-FC05524BC2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8" y="2106471"/>
            <a:ext cx="858053" cy="858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C21AC9-79D1-303A-AA04-C6957131B44E}"/>
              </a:ext>
            </a:extLst>
          </p:cNvPr>
          <p:cNvSpPr txBox="1"/>
          <p:nvPr/>
        </p:nvSpPr>
        <p:spPr>
          <a:xfrm>
            <a:off x="6745968" y="2261177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™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F403F6-7CB3-7764-D1A2-37F2E88400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5"/>
          <a:stretch/>
        </p:blipFill>
        <p:spPr>
          <a:xfrm>
            <a:off x="1625328" y="660432"/>
            <a:ext cx="5529852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SemiBold Condensed</vt:lpstr>
      <vt:lpstr>Calibri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Dongyuan Fu</dc:creator>
  <cp:lastModifiedBy>Fu Dongyuan</cp:lastModifiedBy>
  <cp:revision>2</cp:revision>
  <dcterms:created xsi:type="dcterms:W3CDTF">2022-05-29T01:57:03Z</dcterms:created>
  <dcterms:modified xsi:type="dcterms:W3CDTF">2022-05-29T08:34:09Z</dcterms:modified>
</cp:coreProperties>
</file>