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93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E574-5294-4AF1-97D5-D241B8063145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7237-C9FA-4D43-B7B1-F4E934A3F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0" y="0"/>
            <a:ext cx="9684567" cy="793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charset="0"/>
                <a:ea typeface="黑体" pitchFamily="2" charset="-122"/>
              </a:rPr>
              <a:t>第一章   逆序数的计算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、</a:t>
            </a:r>
            <a:r>
              <a:rPr lang="en-US" altLang="zh-CN" sz="2800" b="1" dirty="0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阶行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列式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的定义、性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质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及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计算（低阶）、 代数余子式的定义</a:t>
            </a:r>
            <a:endParaRPr lang="zh-CN" altLang="en-US" sz="2800" b="1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第二章   矩阵的乘法性质，矩阵的转置性质、方阵的行列式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性质、伴随矩阵定义、逆矩阵的定义、性质及逆矩阵的求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解及可逆的证明、矩阵的秩、解矩阵方程。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第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三章   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带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参数的非齐次线性方程组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解的讨论、向量的线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性相关性、求向量组的秩与极大无关组。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第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四</a:t>
            </a: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章   方阵的特征值及特征向量的求解、方阵的特征值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性质、相似矩阵的定义及性质、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第五章  向量的内积定义及计算、正交向量组的定义、正交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矩阵及性质、二次型定义、二次型的矩阵及表示、标准型、</a:t>
            </a:r>
            <a:endParaRPr lang="en-US" altLang="zh-CN" sz="2800" b="1" dirty="0" smtClean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标准化有什么方法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charset="0"/>
                <a:ea typeface="黑体" pitchFamily="2" charset="-122"/>
              </a:rPr>
              <a:t>      </a:t>
            </a: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827088" y="333375"/>
            <a:ext cx="2900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/>
              <a:t> </a:t>
            </a:r>
            <a:r>
              <a:rPr lang="zh-CN" altLang="en-US" sz="2400" b="1"/>
              <a:t>设有线性方程组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1835150" y="765175"/>
          <a:ext cx="3816350" cy="1833563"/>
        </p:xfrm>
        <a:graphic>
          <a:graphicData uri="http://schemas.openxmlformats.org/presentationml/2006/ole">
            <p:oleObj spid="_x0000_s9218" name="公式" r:id="rId3" imgW="1876341" imgH="885910" progId="Equations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652463" y="2708275"/>
          <a:ext cx="6654800" cy="985838"/>
        </p:xfrm>
        <a:graphic>
          <a:graphicData uri="http://schemas.openxmlformats.org/presentationml/2006/ole">
            <p:oleObj spid="_x0000_s9219" name="Equation" r:id="rId4" imgW="3225600" imgH="457200" progId="Equation.DSMT4">
              <p:embed/>
            </p:oleObj>
          </a:graphicData>
        </a:graphic>
      </p:graphicFrame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23850" y="3860800"/>
            <a:ext cx="935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黑体" pitchFamily="2" charset="-122"/>
              </a:rPr>
              <a:t>解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4643438" y="4292600"/>
          <a:ext cx="4105275" cy="1679575"/>
        </p:xfrm>
        <a:graphic>
          <a:graphicData uri="http://schemas.openxmlformats.org/presentationml/2006/ole">
            <p:oleObj spid="_x0000_s9220" name="公式" r:id="rId5" imgW="2235200" imgH="914400" progId="Equations">
              <p:embed/>
            </p:oleObj>
          </a:graphicData>
        </a:graphic>
      </p:graphicFrame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1331913" y="3860800"/>
          <a:ext cx="5016500" cy="468313"/>
        </p:xfrm>
        <a:graphic>
          <a:graphicData uri="http://schemas.openxmlformats.org/presentationml/2006/ole">
            <p:oleObj spid="_x0000_s9221" name="Equation" r:id="rId6" imgW="2450880" imgH="228600" progId="Equation.DSMT4">
              <p:embed/>
            </p:oleObj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603250" y="4378325"/>
          <a:ext cx="3925888" cy="1600200"/>
        </p:xfrm>
        <a:graphic>
          <a:graphicData uri="http://schemas.openxmlformats.org/presentationml/2006/ole">
            <p:oleObj spid="_x0000_s9222" name="Equation" r:id="rId7" imgW="1777680" imgH="711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619250" y="188913"/>
          <a:ext cx="5545138" cy="1697037"/>
        </p:xfrm>
        <a:graphic>
          <a:graphicData uri="http://schemas.openxmlformats.org/presentationml/2006/ole">
            <p:oleObj spid="_x0000_s10242" name="公式" r:id="rId3" imgW="2984500" imgH="914400" progId="Equations">
              <p:embed/>
            </p:oleObj>
          </a:graphicData>
        </a:graphic>
      </p:graphicFrame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1547813" y="1989138"/>
          <a:ext cx="5832475" cy="1727200"/>
        </p:xfrm>
        <a:graphic>
          <a:graphicData uri="http://schemas.openxmlformats.org/presentationml/2006/ole">
            <p:oleObj spid="_x0000_s10243" name="公式" r:id="rId4" imgW="3086100" imgH="914400" progId="Equations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00113" y="4005263"/>
          <a:ext cx="7570787" cy="877887"/>
        </p:xfrm>
        <a:graphic>
          <a:graphicData uri="http://schemas.openxmlformats.org/presentationml/2006/ole">
            <p:oleObj spid="_x0000_s10244" name="Equation" r:id="rId5" imgW="3720960" imgH="431640" progId="Equation.DSMT4">
              <p:embed/>
            </p:oleObj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827088" y="4868863"/>
          <a:ext cx="6103937" cy="468312"/>
        </p:xfrm>
        <a:graphic>
          <a:graphicData uri="http://schemas.openxmlformats.org/presentationml/2006/ole">
            <p:oleObj spid="_x0000_s10245" name="Equation" r:id="rId6" imgW="2971800" imgH="22860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900113" y="5732463"/>
          <a:ext cx="4876800" cy="441325"/>
        </p:xfrm>
        <a:graphic>
          <a:graphicData uri="http://schemas.openxmlformats.org/presentationml/2006/ole">
            <p:oleObj spid="_x0000_s10246" name="Equation" r:id="rId7" imgW="2374560" imgH="215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3348038" y="188913"/>
          <a:ext cx="4679950" cy="1490662"/>
        </p:xfrm>
        <a:graphic>
          <a:graphicData uri="http://schemas.openxmlformats.org/presentationml/2006/ole">
            <p:oleObj spid="_x0000_s11266" name="公式" r:id="rId3" imgW="2870200" imgH="914400" progId="Equations">
              <p:embed/>
            </p:oleObj>
          </a:graphicData>
        </a:graphic>
      </p:graphicFrame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63575" y="1000125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此时</a:t>
            </a:r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4356100" y="1844675"/>
          <a:ext cx="2832100" cy="1579563"/>
        </p:xfrm>
        <a:graphic>
          <a:graphicData uri="http://schemas.openxmlformats.org/presentationml/2006/ole">
            <p:oleObj spid="_x0000_s11267" name="公式" r:id="rId4" imgW="1638300" imgH="914400" progId="Equations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187450" y="3573463"/>
          <a:ext cx="2327275" cy="971550"/>
        </p:xfrm>
        <a:graphic>
          <a:graphicData uri="http://schemas.openxmlformats.org/presentationml/2006/ole">
            <p:oleObj spid="_x0000_s11268" name="Equation" r:id="rId5" imgW="1155600" imgH="482400" progId="Equation.DSMT4">
              <p:embed/>
            </p:oleObj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971550" y="1844675"/>
          <a:ext cx="3224213" cy="1600200"/>
        </p:xfrm>
        <a:graphic>
          <a:graphicData uri="http://schemas.openxmlformats.org/presentationml/2006/ole">
            <p:oleObj spid="_x0000_s11269" name="Equation" r:id="rId6" imgW="1460160" imgH="711000" progId="Equation.DSMT4">
              <p:embed/>
            </p:oleObj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3924300" y="3789363"/>
          <a:ext cx="4608513" cy="533400"/>
        </p:xfrm>
        <a:graphic>
          <a:graphicData uri="http://schemas.openxmlformats.org/presentationml/2006/ole">
            <p:oleObj spid="_x0000_s11270" name="Equation" r:id="rId7" imgW="1892160" imgH="228600" progId="Equation.DSMT4">
              <p:embed/>
            </p:oleObj>
          </a:graphicData>
        </a:graphic>
      </p:graphicFrame>
      <p:graphicFrame>
        <p:nvGraphicFramePr>
          <p:cNvPr id="413704" name="Object 9"/>
          <p:cNvGraphicFramePr>
            <a:graphicFrameLocks noChangeAspect="1"/>
          </p:cNvGraphicFramePr>
          <p:nvPr/>
        </p:nvGraphicFramePr>
        <p:xfrm>
          <a:off x="827088" y="4581525"/>
          <a:ext cx="5900737" cy="1622425"/>
        </p:xfrm>
        <a:graphic>
          <a:graphicData uri="http://schemas.openxmlformats.org/presentationml/2006/ole">
            <p:oleObj spid="_x0000_s11271" name="Equation" r:id="rId8" imgW="2425680" imgH="698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684213" y="1484313"/>
            <a:ext cx="3430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对应的齐次方程组：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1187450" y="458152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通解为</a:t>
            </a:r>
          </a:p>
        </p:txBody>
      </p:sp>
      <p:graphicFrame>
        <p:nvGraphicFramePr>
          <p:cNvPr id="413703" name="Object 7"/>
          <p:cNvGraphicFramePr>
            <a:graphicFrameLocks noChangeAspect="1"/>
          </p:cNvGraphicFramePr>
          <p:nvPr/>
        </p:nvGraphicFramePr>
        <p:xfrm>
          <a:off x="2484438" y="4149725"/>
          <a:ext cx="6086475" cy="1422400"/>
        </p:xfrm>
        <a:graphic>
          <a:graphicData uri="http://schemas.openxmlformats.org/presentationml/2006/ole">
            <p:oleObj spid="_x0000_s12290" name="Equation" r:id="rId3" imgW="2768400" imgH="69840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55875" y="2565400"/>
          <a:ext cx="2881313" cy="1344613"/>
        </p:xfrm>
        <a:graphic>
          <a:graphicData uri="http://schemas.openxmlformats.org/presentationml/2006/ole">
            <p:oleObj spid="_x0000_s12291" name="Equation" r:id="rId4" imgW="1523880" imgH="711000" progId="Equation.DSMT4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085850" y="2952750"/>
          <a:ext cx="1209675" cy="519113"/>
        </p:xfrm>
        <a:graphic>
          <a:graphicData uri="http://schemas.openxmlformats.org/presentationml/2006/ole">
            <p:oleObj spid="_x0000_s12292" name="Equation" r:id="rId5" imgW="533160" imgH="228600" progId="Equation.DSMT4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6300788" y="333375"/>
          <a:ext cx="2327275" cy="971550"/>
        </p:xfrm>
        <a:graphic>
          <a:graphicData uri="http://schemas.openxmlformats.org/presentationml/2006/ole">
            <p:oleObj spid="_x0000_s12293" name="Equation" r:id="rId6" imgW="1155600" imgH="48240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4210050" y="1341438"/>
          <a:ext cx="1609725" cy="971550"/>
        </p:xfrm>
        <a:graphic>
          <a:graphicData uri="http://schemas.openxmlformats.org/presentationml/2006/ole">
            <p:oleObj spid="_x0000_s12294" name="Equation" r:id="rId7" imgW="79992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uild="p" autoUpdateAnimBg="0" advAuto="0"/>
      <p:bldP spid="41370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11188" y="3644900"/>
          <a:ext cx="3775075" cy="903288"/>
        </p:xfrm>
        <a:graphic>
          <a:graphicData uri="http://schemas.openxmlformats.org/presentationml/2006/ole">
            <p:oleObj spid="_x0000_s13314" name="Equation" r:id="rId3" imgW="1752480" imgH="419040" progId="Equation.DSMT4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68313" y="2349500"/>
          <a:ext cx="6900862" cy="944563"/>
        </p:xfrm>
        <a:graphic>
          <a:graphicData uri="http://schemas.openxmlformats.org/presentationml/2006/ole">
            <p:oleObj spid="_x0000_s13315" name="Equation" r:id="rId4" imgW="2971800" imgH="43164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0" y="0"/>
          <a:ext cx="8751888" cy="2406650"/>
        </p:xfrm>
        <a:graphic>
          <a:graphicData uri="http://schemas.openxmlformats.org/presentationml/2006/ole">
            <p:oleObj spid="_x0000_s13316" name="Equation" r:id="rId5" imgW="4063680" imgH="1117440" progId="Equation.DSMT4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55650" y="4581525"/>
          <a:ext cx="3744913" cy="576263"/>
        </p:xfrm>
        <a:graphic>
          <a:graphicData uri="http://schemas.openxmlformats.org/presentationml/2006/ole">
            <p:oleObj spid="_x0000_s13317" name="Equation" r:id="rId6" imgW="1485720" imgH="228600" progId="Equation.DSMT4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427538" y="4221163"/>
          <a:ext cx="2665412" cy="1752600"/>
        </p:xfrm>
        <a:graphic>
          <a:graphicData uri="http://schemas.openxmlformats.org/presentationml/2006/ole">
            <p:oleObj spid="_x0000_s13318" name="Equation" r:id="rId7" imgW="1409400" imgH="927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55650" y="765175"/>
          <a:ext cx="6911975" cy="504825"/>
        </p:xfrm>
        <a:graphic>
          <a:graphicData uri="http://schemas.openxmlformats.org/presentationml/2006/ole">
            <p:oleObj spid="_x0000_s14338" name="Equation" r:id="rId3" imgW="2781000" imgH="20304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258888" y="3500438"/>
          <a:ext cx="1803400" cy="419100"/>
        </p:xfrm>
        <a:graphic>
          <a:graphicData uri="http://schemas.openxmlformats.org/presentationml/2006/ole">
            <p:oleObj spid="_x0000_s14339" name="Equation" r:id="rId4" imgW="1803400" imgH="419100" progId="Equations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187450" y="2420938"/>
          <a:ext cx="381000" cy="304800"/>
        </p:xfrm>
        <a:graphic>
          <a:graphicData uri="http://schemas.openxmlformats.org/presentationml/2006/ole">
            <p:oleObj spid="_x0000_s14340" name="Equation" r:id="rId5" imgW="380835" imgH="304668" progId="Equations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132138" y="1412875"/>
          <a:ext cx="3078162" cy="2160588"/>
        </p:xfrm>
        <a:graphic>
          <a:graphicData uri="http://schemas.openxmlformats.org/presentationml/2006/ole">
            <p:oleObj spid="_x0000_s14341" name="Equation" r:id="rId6" imgW="1320480" imgH="92700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19250" y="1989138"/>
          <a:ext cx="1552575" cy="792162"/>
        </p:xfrm>
        <a:graphic>
          <a:graphicData uri="http://schemas.openxmlformats.org/presentationml/2006/ole">
            <p:oleObj spid="_x0000_s14342" name="Equation" r:id="rId7" imgW="1218671" imgH="622030" progId="Equations">
              <p:embed/>
            </p:oleObj>
          </a:graphicData>
        </a:graphic>
      </p:graphicFrame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468313" y="4941888"/>
          <a:ext cx="7729537" cy="981075"/>
        </p:xfrm>
        <a:graphic>
          <a:graphicData uri="http://schemas.openxmlformats.org/presentationml/2006/ole">
            <p:oleObj spid="_x0000_s14343" name="Equation" r:id="rId8" imgW="3504960" imgH="4442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87450" y="4149725"/>
          <a:ext cx="5842000" cy="406400"/>
        </p:xfrm>
        <a:graphic>
          <a:graphicData uri="http://schemas.openxmlformats.org/presentationml/2006/ole">
            <p:oleObj spid="_x0000_s14344" name="Equation" r:id="rId9" imgW="5842000" imgH="40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9750" y="549275"/>
          <a:ext cx="3076575" cy="2159000"/>
        </p:xfrm>
        <a:graphic>
          <a:graphicData uri="http://schemas.openxmlformats.org/presentationml/2006/ole">
            <p:oleObj spid="_x0000_s15362" name="Equation" r:id="rId3" imgW="1320480" imgH="92700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23850" y="3500438"/>
          <a:ext cx="1550988" cy="792162"/>
        </p:xfrm>
        <a:graphic>
          <a:graphicData uri="http://schemas.openxmlformats.org/presentationml/2006/ole">
            <p:oleObj spid="_x0000_s15363" name="Equation" r:id="rId4" imgW="1218671" imgH="622030" progId="Equations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84213" y="5157788"/>
          <a:ext cx="6299200" cy="509587"/>
        </p:xfrm>
        <a:graphic>
          <a:graphicData uri="http://schemas.openxmlformats.org/presentationml/2006/ole">
            <p:oleObj spid="_x0000_s15364" name="Equation" r:id="rId5" imgW="2819160" imgH="228600" progId="Equation.DSMT4">
              <p:embed/>
            </p:oleObj>
          </a:graphicData>
        </a:graphic>
      </p:graphicFrame>
      <p:graphicFrame>
        <p:nvGraphicFramePr>
          <p:cNvPr id="36874" name="Object 2"/>
          <p:cNvGraphicFramePr>
            <a:graphicFrameLocks noChangeAspect="1"/>
          </p:cNvGraphicFramePr>
          <p:nvPr/>
        </p:nvGraphicFramePr>
        <p:xfrm>
          <a:off x="1908175" y="2852738"/>
          <a:ext cx="3203575" cy="2089150"/>
        </p:xfrm>
        <a:graphic>
          <a:graphicData uri="http://schemas.openxmlformats.org/presentationml/2006/ole">
            <p:oleObj spid="_x0000_s15365" name="Equation" r:id="rId6" imgW="1422360" imgH="927000" progId="Equation.DSMT4">
              <p:embed/>
            </p:oleObj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5076825" y="3429000"/>
          <a:ext cx="2787650" cy="576263"/>
        </p:xfrm>
        <a:graphic>
          <a:graphicData uri="http://schemas.openxmlformats.org/presentationml/2006/ole">
            <p:oleObj spid="_x0000_s15366" name="Equation" r:id="rId7" imgW="110484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16013" y="3213100"/>
          <a:ext cx="7154862" cy="1547813"/>
        </p:xfrm>
        <a:graphic>
          <a:graphicData uri="http://schemas.openxmlformats.org/presentationml/2006/ole">
            <p:oleObj spid="_x0000_s16386" name="Equation" r:id="rId3" imgW="3288960" imgH="7110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58888" y="981075"/>
          <a:ext cx="3773487" cy="1103313"/>
        </p:xfrm>
        <a:graphic>
          <a:graphicData uri="http://schemas.openxmlformats.org/presentationml/2006/ole">
            <p:oleObj spid="_x0000_s16387" name="Equation" r:id="rId4" imgW="165096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8200" y="838200"/>
            <a:ext cx="4846638" cy="1968500"/>
            <a:chOff x="528" y="528"/>
            <a:chExt cx="3053" cy="1240"/>
          </a:xfrm>
        </p:grpSpPr>
        <p:sp>
          <p:nvSpPr>
            <p:cNvPr id="10251" name="Text Box 2"/>
            <p:cNvSpPr txBox="1">
              <a:spLocks noChangeArrowheads="1"/>
            </p:cNvSpPr>
            <p:nvPr/>
          </p:nvSpPr>
          <p:spPr bwMode="auto">
            <a:xfrm>
              <a:off x="528" y="528"/>
              <a:ext cx="30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400" dirty="0"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chemeClr val="tx2"/>
                  </a:solidFill>
                </a:rPr>
                <a:t>    </a:t>
              </a:r>
              <a:r>
                <a:rPr lang="zh-CN" altLang="en-US" sz="2400" dirty="0" smtClean="0">
                  <a:solidFill>
                    <a:schemeClr val="tx2"/>
                  </a:solidFill>
                </a:rPr>
                <a:t>求实</a:t>
              </a:r>
              <a:r>
                <a:rPr lang="zh-CN" altLang="en-US" sz="2400" dirty="0">
                  <a:solidFill>
                    <a:schemeClr val="tx2"/>
                  </a:solidFill>
                </a:rPr>
                <a:t>矩</a:t>
              </a:r>
              <a:r>
                <a:rPr lang="zh-CN" altLang="en-US" sz="2400" dirty="0" smtClean="0">
                  <a:solidFill>
                    <a:schemeClr val="tx2"/>
                  </a:solidFill>
                </a:rPr>
                <a:t>阵的特征值和特征向量</a:t>
              </a:r>
              <a:endParaRPr lang="zh-CN" altLang="en-US" sz="2400" b="0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10247" name="Object 1029"/>
            <p:cNvGraphicFramePr>
              <a:graphicFrameLocks noChangeAspect="1"/>
            </p:cNvGraphicFramePr>
            <p:nvPr/>
          </p:nvGraphicFramePr>
          <p:xfrm>
            <a:off x="920" y="816"/>
            <a:ext cx="2200" cy="952"/>
          </p:xfrm>
          <a:graphic>
            <a:graphicData uri="http://schemas.openxmlformats.org/presentationml/2006/ole">
              <p:oleObj spid="_x0000_s17415" name="Equation" r:id="rId3" imgW="3492500" imgH="1511300" progId="Equations">
                <p:embed/>
              </p:oleObj>
            </a:graphicData>
          </a:graphic>
        </p:graphicFrame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38200" y="287655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解</a:t>
            </a:r>
            <a:endParaRPr lang="zh-CN" altLang="en-US" b="0">
              <a:ea typeface="黑体" pitchFamily="2" charset="-122"/>
            </a:endParaRPr>
          </a:p>
        </p:txBody>
      </p:sp>
      <p:graphicFrame>
        <p:nvGraphicFramePr>
          <p:cNvPr id="95232" name="Object 1024"/>
          <p:cNvGraphicFramePr>
            <a:graphicFrameLocks noChangeAspect="1"/>
          </p:cNvGraphicFramePr>
          <p:nvPr/>
        </p:nvGraphicFramePr>
        <p:xfrm>
          <a:off x="1447800" y="3587750"/>
          <a:ext cx="2044700" cy="444500"/>
        </p:xfrm>
        <a:graphic>
          <a:graphicData uri="http://schemas.openxmlformats.org/presentationml/2006/ole">
            <p:oleObj spid="_x0000_s17410" name="Equation" r:id="rId4" imgW="1930400" imgH="444500" progId="Equations">
              <p:embed/>
            </p:oleObj>
          </a:graphicData>
        </a:graphic>
      </p:graphicFrame>
      <p:graphicFrame>
        <p:nvGraphicFramePr>
          <p:cNvPr id="95233" name="Object 1025"/>
          <p:cNvGraphicFramePr>
            <a:graphicFrameLocks noChangeAspect="1"/>
          </p:cNvGraphicFramePr>
          <p:nvPr/>
        </p:nvGraphicFramePr>
        <p:xfrm>
          <a:off x="3619500" y="4724400"/>
          <a:ext cx="2443163" cy="481013"/>
        </p:xfrm>
        <a:graphic>
          <a:graphicData uri="http://schemas.openxmlformats.org/presentationml/2006/ole">
            <p:oleObj spid="_x0000_s17411" name="Equation" r:id="rId5" imgW="2667000" imgH="482600" progId="Equations">
              <p:embed/>
            </p:oleObj>
          </a:graphicData>
        </a:graphic>
      </p:graphicFrame>
      <p:graphicFrame>
        <p:nvGraphicFramePr>
          <p:cNvPr id="95234" name="Object 1026"/>
          <p:cNvGraphicFramePr>
            <a:graphicFrameLocks noChangeAspect="1"/>
          </p:cNvGraphicFramePr>
          <p:nvPr/>
        </p:nvGraphicFramePr>
        <p:xfrm>
          <a:off x="6515100" y="4824413"/>
          <a:ext cx="493713" cy="315912"/>
        </p:xfrm>
        <a:graphic>
          <a:graphicData uri="http://schemas.openxmlformats.org/presentationml/2006/ole">
            <p:oleObj spid="_x0000_s17412" name="Equation" r:id="rId6" imgW="494870" imgH="317225" progId="Equations">
              <p:embed/>
            </p:oleObj>
          </a:graphicData>
        </a:graphic>
      </p:graphicFrame>
      <p:graphicFrame>
        <p:nvGraphicFramePr>
          <p:cNvPr id="95235" name="Object 1027"/>
          <p:cNvGraphicFramePr>
            <a:graphicFrameLocks noChangeAspect="1"/>
          </p:cNvGraphicFramePr>
          <p:nvPr/>
        </p:nvGraphicFramePr>
        <p:xfrm>
          <a:off x="3581400" y="3048000"/>
          <a:ext cx="4156075" cy="1511300"/>
        </p:xfrm>
        <a:graphic>
          <a:graphicData uri="http://schemas.openxmlformats.org/presentationml/2006/ole">
            <p:oleObj spid="_x0000_s17413" name="Equation" r:id="rId7" imgW="3924300" imgH="1511300" progId="Equations">
              <p:embed/>
            </p:oleObj>
          </a:graphicData>
        </a:graphic>
      </p:graphicFrame>
      <p:graphicFrame>
        <p:nvGraphicFramePr>
          <p:cNvPr id="95236" name="Object 1028"/>
          <p:cNvGraphicFramePr>
            <a:graphicFrameLocks noChangeAspect="1"/>
          </p:cNvGraphicFramePr>
          <p:nvPr/>
        </p:nvGraphicFramePr>
        <p:xfrm>
          <a:off x="914400" y="5500688"/>
          <a:ext cx="3403600" cy="442912"/>
        </p:xfrm>
        <a:graphic>
          <a:graphicData uri="http://schemas.openxmlformats.org/presentationml/2006/ole">
            <p:oleObj spid="_x0000_s17414" name="Equation" r:id="rId8" imgW="3403600" imgH="444500" progId="Equations">
              <p:embed/>
            </p:oleObj>
          </a:graphicData>
        </a:graphic>
      </p:graphicFrame>
      <p:graphicFrame>
        <p:nvGraphicFramePr>
          <p:cNvPr id="3" name="Object 1027"/>
          <p:cNvGraphicFramePr>
            <a:graphicFrameLocks noChangeAspect="1"/>
          </p:cNvGraphicFramePr>
          <p:nvPr/>
        </p:nvGraphicFramePr>
        <p:xfrm>
          <a:off x="5652120" y="1052736"/>
          <a:ext cx="2835275" cy="1487488"/>
        </p:xfrm>
        <a:graphic>
          <a:graphicData uri="http://schemas.openxmlformats.org/presentationml/2006/ole">
            <p:oleObj spid="_x0000_s17416" name="Equation" r:id="rId9" imgW="1257120" imgH="69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755650" y="1196975"/>
          <a:ext cx="5468938" cy="481013"/>
        </p:xfrm>
        <a:graphic>
          <a:graphicData uri="http://schemas.openxmlformats.org/presentationml/2006/ole">
            <p:oleObj spid="_x0000_s18434" name="Equation" r:id="rId3" imgW="2869920" imgH="253800" progId="Equation.DSMT4">
              <p:embed/>
            </p:oleObj>
          </a:graphicData>
        </a:graphic>
      </p:graphicFrame>
      <p:graphicFrame>
        <p:nvGraphicFramePr>
          <p:cNvPr id="96257" name="Object 1025"/>
          <p:cNvGraphicFramePr>
            <a:graphicFrameLocks noChangeAspect="1"/>
          </p:cNvGraphicFramePr>
          <p:nvPr/>
        </p:nvGraphicFramePr>
        <p:xfrm>
          <a:off x="5148263" y="2349500"/>
          <a:ext cx="3270250" cy="457200"/>
        </p:xfrm>
        <a:graphic>
          <a:graphicData uri="http://schemas.openxmlformats.org/presentationml/2006/ole">
            <p:oleObj spid="_x0000_s18435" name="Equation" r:id="rId4" imgW="1765080" imgH="228600" progId="Equation.DSMT4">
              <p:embed/>
            </p:oleObj>
          </a:graphicData>
        </a:graphic>
      </p:graphicFrame>
      <p:sp>
        <p:nvSpPr>
          <p:cNvPr id="52229" name="Rectangle 1029"/>
          <p:cNvSpPr>
            <a:spLocks noChangeArrowheads="1"/>
          </p:cNvSpPr>
          <p:nvPr/>
        </p:nvSpPr>
        <p:spPr bwMode="auto">
          <a:xfrm>
            <a:off x="838200" y="3671888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解之得基础解系</a:t>
            </a:r>
            <a:endParaRPr lang="zh-CN" altLang="en-US" sz="2400" b="0" dirty="0">
              <a:solidFill>
                <a:schemeClr val="tx2"/>
              </a:solidFill>
            </a:endParaRPr>
          </a:p>
        </p:txBody>
      </p:sp>
      <p:graphicFrame>
        <p:nvGraphicFramePr>
          <p:cNvPr id="96258" name="Object 1026"/>
          <p:cNvGraphicFramePr>
            <a:graphicFrameLocks noChangeAspect="1"/>
          </p:cNvGraphicFramePr>
          <p:nvPr/>
        </p:nvGraphicFramePr>
        <p:xfrm>
          <a:off x="3419872" y="3501008"/>
          <a:ext cx="2586038" cy="1511300"/>
        </p:xfrm>
        <a:graphic>
          <a:graphicData uri="http://schemas.openxmlformats.org/presentationml/2006/ole">
            <p:oleObj spid="_x0000_s18436" name="Equation" r:id="rId5" imgW="3149600" imgH="1511300" progId="Equations">
              <p:embed/>
            </p:oleObj>
          </a:graphicData>
        </a:graphic>
      </p:graphicFrame>
      <p:graphicFrame>
        <p:nvGraphicFramePr>
          <p:cNvPr id="95235" name="Object 1027"/>
          <p:cNvGraphicFramePr>
            <a:graphicFrameLocks noChangeAspect="1"/>
          </p:cNvGraphicFramePr>
          <p:nvPr/>
        </p:nvGraphicFramePr>
        <p:xfrm>
          <a:off x="4648200" y="0"/>
          <a:ext cx="4495800" cy="1268413"/>
        </p:xfrm>
        <a:graphic>
          <a:graphicData uri="http://schemas.openxmlformats.org/presentationml/2006/ole">
            <p:oleObj spid="_x0000_s18437" name="Equation" r:id="rId6" imgW="2336760" imgH="698400" progId="Equation.DSMT4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042988" y="1989138"/>
          <a:ext cx="3433762" cy="1368425"/>
        </p:xfrm>
        <a:graphic>
          <a:graphicData uri="http://schemas.openxmlformats.org/presentationml/2006/ole">
            <p:oleObj spid="_x0000_s18438" name="Equation" r:id="rId7" imgW="1752480" imgH="6984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558924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属于特征值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的特征向量</a:t>
            </a:r>
            <a:endParaRPr lang="zh-CN" altLang="en-US" sz="2400" b="0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4644008" y="5517232"/>
          <a:ext cx="3168352" cy="530515"/>
        </p:xfrm>
        <a:graphic>
          <a:graphicData uri="http://schemas.openxmlformats.org/presentationml/2006/ole">
            <p:oleObj spid="_x0000_s18439" name="Equation" r:id="rId8" imgW="16635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84213" y="333375"/>
            <a:ext cx="4216400" cy="2730500"/>
            <a:chOff x="576" y="480"/>
            <a:chExt cx="2656" cy="1720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576" y="48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b="1"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graphicFrame>
          <p:nvGraphicFramePr>
            <p:cNvPr id="6151" name="Object 4"/>
            <p:cNvGraphicFramePr>
              <a:graphicFrameLocks noChangeAspect="1"/>
            </p:cNvGraphicFramePr>
            <p:nvPr/>
          </p:nvGraphicFramePr>
          <p:xfrm>
            <a:off x="960" y="912"/>
            <a:ext cx="2272" cy="1288"/>
          </p:xfrm>
          <a:graphic>
            <a:graphicData uri="http://schemas.openxmlformats.org/presentationml/2006/ole">
              <p:oleObj spid="_x0000_s1031" name="Equation" r:id="rId3" imgW="3606800" imgH="2044700" progId="Equations">
                <p:embed/>
              </p:oleObj>
            </a:graphicData>
          </a:graphic>
        </p:graphicFrame>
      </p:grp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051050" y="4076700"/>
          <a:ext cx="2971800" cy="2044700"/>
        </p:xfrm>
        <a:graphic>
          <a:graphicData uri="http://schemas.openxmlformats.org/presentationml/2006/ole">
            <p:oleObj spid="_x0000_s1026" name="Equation" r:id="rId4" imgW="2971800" imgH="2044440" progId="Equations">
              <p:embed/>
            </p:oleObj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23850" y="4221163"/>
            <a:ext cx="1524000" cy="965200"/>
            <a:chOff x="1104" y="2784"/>
            <a:chExt cx="960" cy="608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49" y="3051"/>
              <a:ext cx="862" cy="89"/>
              <a:chOff x="3696" y="2688"/>
              <a:chExt cx="1008" cy="96"/>
            </a:xfrm>
          </p:grpSpPr>
          <p:sp>
            <p:nvSpPr>
              <p:cNvPr id="6157" name="Line 8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8" name="Line 9"/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104" y="2784"/>
            <a:ext cx="960" cy="252"/>
          </p:xfrm>
          <a:graphic>
            <a:graphicData uri="http://schemas.openxmlformats.org/presentationml/2006/ole">
              <p:oleObj spid="_x0000_s1029" name="Equation" r:id="rId5" imgW="1612900" imgH="431800" progId="Equation.DSMT4">
                <p:embed/>
              </p:oleObj>
            </a:graphicData>
          </a:graphic>
        </p:graphicFrame>
        <p:graphicFrame>
          <p:nvGraphicFramePr>
            <p:cNvPr id="6150" name="Object 11"/>
            <p:cNvGraphicFramePr>
              <a:graphicFrameLocks noChangeAspect="1"/>
            </p:cNvGraphicFramePr>
            <p:nvPr/>
          </p:nvGraphicFramePr>
          <p:xfrm>
            <a:off x="1285" y="3140"/>
            <a:ext cx="560" cy="252"/>
          </p:xfrm>
          <a:graphic>
            <a:graphicData uri="http://schemas.openxmlformats.org/presentationml/2006/ole">
              <p:oleObj spid="_x0000_s1030" name="Equation" r:id="rId6" imgW="939392" imgH="431613" progId="Equation.DSMT4">
                <p:embed/>
              </p:oleObj>
            </a:graphicData>
          </a:graphic>
        </p:graphicFrame>
      </p:grp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2268538" y="5300663"/>
            <a:ext cx="2663825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995738" y="4221163"/>
            <a:ext cx="0" cy="172720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4973638" y="893763"/>
          <a:ext cx="3841750" cy="2190750"/>
        </p:xfrm>
        <a:graphic>
          <a:graphicData uri="http://schemas.openxmlformats.org/presentationml/2006/ole">
            <p:oleObj spid="_x0000_s1027" name="Equation" r:id="rId7" imgW="1625400" imgH="927000" progId="Equation.DSMT4">
              <p:embed/>
            </p:oleObj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5364163" y="3213100"/>
          <a:ext cx="3390900" cy="2160588"/>
        </p:xfrm>
        <a:graphic>
          <a:graphicData uri="http://schemas.openxmlformats.org/presentationml/2006/ole">
            <p:oleObj spid="_x0000_s1028" name="Equation" r:id="rId8" imgW="1434960" imgH="914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nimBg="1"/>
      <p:bldP spid="174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0" name="Object 1024"/>
          <p:cNvGraphicFramePr>
            <a:graphicFrameLocks noChangeAspect="1"/>
          </p:cNvGraphicFramePr>
          <p:nvPr/>
        </p:nvGraphicFramePr>
        <p:xfrm>
          <a:off x="2514600" y="1023938"/>
          <a:ext cx="4140200" cy="442912"/>
        </p:xfrm>
        <a:graphic>
          <a:graphicData uri="http://schemas.openxmlformats.org/presentationml/2006/ole">
            <p:oleObj spid="_x0000_s19458" name="Equation" r:id="rId3" imgW="4140200" imgH="444500" progId="Equations">
              <p:embed/>
            </p:oleObj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38200" y="1771650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求得基础解系</a:t>
            </a:r>
            <a:endParaRPr lang="zh-CN" altLang="en-US" sz="2800" b="0" dirty="0">
              <a:solidFill>
                <a:schemeClr val="tx2"/>
              </a:solidFill>
            </a:endParaRPr>
          </a:p>
        </p:txBody>
      </p:sp>
      <p:graphicFrame>
        <p:nvGraphicFramePr>
          <p:cNvPr id="97281" name="Object 1025"/>
          <p:cNvGraphicFramePr>
            <a:graphicFrameLocks noChangeAspect="1"/>
          </p:cNvGraphicFramePr>
          <p:nvPr/>
        </p:nvGraphicFramePr>
        <p:xfrm>
          <a:off x="3371850" y="1771650"/>
          <a:ext cx="1892300" cy="506413"/>
        </p:xfrm>
        <a:graphic>
          <a:graphicData uri="http://schemas.openxmlformats.org/presentationml/2006/ole">
            <p:oleObj spid="_x0000_s19459" name="Equation" r:id="rId4" imgW="1892300" imgH="508000" progId="Equations">
              <p:embed/>
            </p:oleObj>
          </a:graphicData>
        </a:graphic>
      </p:graphicFrame>
      <p:graphicFrame>
        <p:nvGraphicFramePr>
          <p:cNvPr id="12295" name="Object 1029"/>
          <p:cNvGraphicFramePr>
            <a:graphicFrameLocks noChangeAspect="1"/>
          </p:cNvGraphicFramePr>
          <p:nvPr/>
        </p:nvGraphicFramePr>
        <p:xfrm>
          <a:off x="1676400" y="1055688"/>
          <a:ext cx="800100" cy="392112"/>
        </p:xfrm>
        <a:graphic>
          <a:graphicData uri="http://schemas.openxmlformats.org/presentationml/2006/ole">
            <p:oleObj spid="_x0000_s19463" name="Equation" r:id="rId5" imgW="799753" imgH="393529" progId="Equations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971600" y="2492896"/>
            <a:ext cx="35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属于特征值</a:t>
            </a:r>
            <a:r>
              <a:rPr lang="en-US" altLang="zh-CN" sz="2400" dirty="0" smtClean="0">
                <a:solidFill>
                  <a:schemeClr val="tx2"/>
                </a:solidFill>
              </a:rPr>
              <a:t>-7</a:t>
            </a:r>
            <a:r>
              <a:rPr lang="zh-CN" altLang="en-US" sz="2400" dirty="0" smtClean="0">
                <a:solidFill>
                  <a:schemeClr val="tx2"/>
                </a:solidFill>
              </a:rPr>
              <a:t>的特征向量</a:t>
            </a:r>
            <a:endParaRPr lang="zh-CN" altLang="en-US" sz="2400" b="0" dirty="0">
              <a:solidFill>
                <a:schemeClr val="tx2"/>
              </a:solidFill>
            </a:endParaRPr>
          </a:p>
        </p:txBody>
      </p:sp>
      <p:graphicFrame>
        <p:nvGraphicFramePr>
          <p:cNvPr id="96258" name="Object 1026"/>
          <p:cNvGraphicFramePr>
            <a:graphicFrameLocks noChangeAspect="1"/>
          </p:cNvGraphicFramePr>
          <p:nvPr/>
        </p:nvGraphicFramePr>
        <p:xfrm>
          <a:off x="4860032" y="2420888"/>
          <a:ext cx="2032000" cy="531813"/>
        </p:xfrm>
        <a:graphic>
          <a:graphicData uri="http://schemas.openxmlformats.org/presentationml/2006/ole">
            <p:oleObj spid="_x0000_s19464" name="Equation" r:id="rId6" imgW="106668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19200" y="1066800"/>
          <a:ext cx="3632200" cy="1511300"/>
        </p:xfrm>
        <a:graphic>
          <a:graphicData uri="http://schemas.openxmlformats.org/presentationml/2006/ole">
            <p:oleObj spid="_x0000_s2050" name="Equation" r:id="rId3" imgW="3632200" imgH="1511300" progId="Equations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95600" y="2971800"/>
          <a:ext cx="1828800" cy="1511300"/>
        </p:xfrm>
        <a:graphic>
          <a:graphicData uri="http://schemas.openxmlformats.org/presentationml/2006/ole">
            <p:oleObj spid="_x0000_s2051" name="Equation" r:id="rId4" imgW="1828800" imgH="1511280" progId="Equations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193800" y="4724400"/>
          <a:ext cx="2692400" cy="977900"/>
        </p:xfrm>
        <a:graphic>
          <a:graphicData uri="http://schemas.openxmlformats.org/presentationml/2006/ole">
            <p:oleObj spid="_x0000_s2052" name="Equation" r:id="rId5" imgW="2692400" imgH="977900" progId="Equations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962400" y="4724400"/>
          <a:ext cx="1676400" cy="977900"/>
        </p:xfrm>
        <a:graphic>
          <a:graphicData uri="http://schemas.openxmlformats.org/presentationml/2006/ole">
            <p:oleObj spid="_x0000_s2053" name="Equation" r:id="rId6" imgW="1676400" imgH="977900" progId="Equations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715000" y="5030788"/>
          <a:ext cx="774700" cy="317500"/>
        </p:xfrm>
        <a:graphic>
          <a:graphicData uri="http://schemas.openxmlformats.org/presentationml/2006/ole">
            <p:oleObj spid="_x0000_s2054" name="Equation" r:id="rId7" imgW="774364" imgH="317362" progId="Equations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95400" y="3276600"/>
            <a:ext cx="1447800" cy="533400"/>
            <a:chOff x="816" y="2064"/>
            <a:chExt cx="912" cy="33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16" y="2352"/>
              <a:ext cx="912" cy="48"/>
              <a:chOff x="3648" y="2496"/>
              <a:chExt cx="912" cy="96"/>
            </a:xfrm>
          </p:grpSpPr>
          <p:sp>
            <p:nvSpPr>
              <p:cNvPr id="7180" name="Line 9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1" name="Line 1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7175" name="Object 11"/>
            <p:cNvGraphicFramePr>
              <a:graphicFrameLocks noChangeAspect="1"/>
            </p:cNvGraphicFramePr>
            <p:nvPr/>
          </p:nvGraphicFramePr>
          <p:xfrm>
            <a:off x="1008" y="2064"/>
            <a:ext cx="520" cy="264"/>
          </p:xfrm>
          <a:graphic>
            <a:graphicData uri="http://schemas.openxmlformats.org/presentationml/2006/ole">
              <p:oleObj spid="_x0000_s2055" name="Equation" r:id="rId8" imgW="825500" imgH="419100" progId="Equations">
                <p:embed/>
              </p:oleObj>
            </a:graphicData>
          </a:graphic>
        </p:graphicFrame>
      </p:grp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2987675" y="3213100"/>
            <a:ext cx="1655763" cy="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572000" y="2997200"/>
            <a:ext cx="0" cy="1368425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  <p:bldP spid="184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592138" y="2794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Tahoma" pitchFamily="34" charset="0"/>
              </a:rPr>
              <a:t>例</a:t>
            </a:r>
            <a:endParaRPr kumimoji="1" lang="en-US" altLang="zh-CN" sz="280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533507" name="Object 3"/>
          <p:cNvGraphicFramePr>
            <a:graphicFrameLocks noChangeAspect="1"/>
          </p:cNvGraphicFramePr>
          <p:nvPr/>
        </p:nvGraphicFramePr>
        <p:xfrm>
          <a:off x="323850" y="692150"/>
          <a:ext cx="3889375" cy="2325688"/>
        </p:xfrm>
        <a:graphic>
          <a:graphicData uri="http://schemas.openxmlformats.org/presentationml/2006/ole">
            <p:oleObj spid="_x0000_s3074" name="公式" r:id="rId3" imgW="1676400" imgH="1003300" progId="Equations">
              <p:embed/>
            </p:oleObj>
          </a:graphicData>
        </a:graphic>
      </p:graphicFrame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250825" y="3357563"/>
            <a:ext cx="5445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ahoma" pitchFamily="34" charset="0"/>
              </a:rPr>
              <a:t>求</a:t>
            </a:r>
          </a:p>
        </p:txBody>
      </p:sp>
      <p:graphicFrame>
        <p:nvGraphicFramePr>
          <p:cNvPr id="533512" name="Object 8"/>
          <p:cNvGraphicFramePr>
            <a:graphicFrameLocks noChangeAspect="1"/>
          </p:cNvGraphicFramePr>
          <p:nvPr/>
        </p:nvGraphicFramePr>
        <p:xfrm>
          <a:off x="1116013" y="3357563"/>
          <a:ext cx="6988175" cy="536575"/>
        </p:xfrm>
        <a:graphic>
          <a:graphicData uri="http://schemas.openxmlformats.org/presentationml/2006/ole">
            <p:oleObj spid="_x0000_s3075" name="Equation" r:id="rId4" imgW="3136900" imgH="241300" progId="Equation.DSMT4">
              <p:embed/>
            </p:oleObj>
          </a:graphicData>
        </a:graphic>
      </p:graphicFrame>
      <p:graphicFrame>
        <p:nvGraphicFramePr>
          <p:cNvPr id="533514" name="Object 10"/>
          <p:cNvGraphicFramePr>
            <a:graphicFrameLocks noChangeAspect="1"/>
          </p:cNvGraphicFramePr>
          <p:nvPr/>
        </p:nvGraphicFramePr>
        <p:xfrm>
          <a:off x="468313" y="4149725"/>
          <a:ext cx="8224837" cy="496888"/>
        </p:xfrm>
        <a:graphic>
          <a:graphicData uri="http://schemas.openxmlformats.org/presentationml/2006/ole">
            <p:oleObj spid="_x0000_s3076" name="公式" r:id="rId5" imgW="3987800" imgH="241300" progId="Equations">
              <p:embed/>
            </p:oleObj>
          </a:graphicData>
        </a:graphic>
      </p:graphicFrame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827088" y="5013325"/>
            <a:ext cx="42497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zh-CN" altLang="en-US" sz="2800" b="1">
                <a:latin typeface="Tahoma" pitchFamily="34" charset="0"/>
              </a:rPr>
              <a:t>的第</a:t>
            </a:r>
            <a:r>
              <a:rPr kumimoji="1" lang="en-US" altLang="zh-CN" sz="2800">
                <a:latin typeface="Tahoma" pitchFamily="34" charset="0"/>
              </a:rPr>
              <a:t>1</a:t>
            </a:r>
            <a:r>
              <a:rPr kumimoji="1" lang="zh-CN" altLang="en-US" sz="2800" b="1">
                <a:latin typeface="Tahoma" pitchFamily="34" charset="0"/>
              </a:rPr>
              <a:t>行所得的行列式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47813" y="3789363"/>
          <a:ext cx="6629400" cy="2120900"/>
        </p:xfrm>
        <a:graphic>
          <a:graphicData uri="http://schemas.openxmlformats.org/presentationml/2006/ole">
            <p:oleObj spid="_x0000_s3077" name="Equation" r:id="rId6" imgW="285732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/>
      <p:bldP spid="533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395288" y="4724400"/>
          <a:ext cx="6456362" cy="1731963"/>
        </p:xfrm>
        <a:graphic>
          <a:graphicData uri="http://schemas.openxmlformats.org/presentationml/2006/ole">
            <p:oleObj spid="_x0000_s4098" name="公式" r:id="rId3" imgW="2794000" imgH="749300" progId="Equations">
              <p:embed/>
            </p:oleObj>
          </a:graphicData>
        </a:graphic>
      </p:graphicFrame>
      <p:graphicFrame>
        <p:nvGraphicFramePr>
          <p:cNvPr id="534535" name="Object 7"/>
          <p:cNvGraphicFramePr>
            <a:graphicFrameLocks noChangeAspect="1"/>
          </p:cNvGraphicFramePr>
          <p:nvPr/>
        </p:nvGraphicFramePr>
        <p:xfrm>
          <a:off x="1020763" y="260350"/>
          <a:ext cx="6238875" cy="2238375"/>
        </p:xfrm>
        <a:graphic>
          <a:graphicData uri="http://schemas.openxmlformats.org/presentationml/2006/ole">
            <p:oleObj spid="_x0000_s4099" name="公式" r:id="rId4" imgW="2794000" imgH="1003300" progId="Equations">
              <p:embed/>
            </p:oleObj>
          </a:graphicData>
        </a:graphic>
      </p:graphicFrame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900113" y="2420938"/>
          <a:ext cx="5759450" cy="2197100"/>
        </p:xfrm>
        <a:graphic>
          <a:graphicData uri="http://schemas.openxmlformats.org/presentationml/2006/ole">
            <p:oleObj spid="_x0000_s4100" name="公式" r:id="rId5" imgW="2628900" imgH="100330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33600" y="927100"/>
          <a:ext cx="3962400" cy="1511300"/>
        </p:xfrm>
        <a:graphic>
          <a:graphicData uri="http://schemas.openxmlformats.org/presentationml/2006/ole">
            <p:oleObj spid="_x0000_s51202" name="Equation" r:id="rId3" imgW="3962400" imgH="1511300" progId="Equations">
              <p:embed/>
            </p:oleObj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29860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400" b="1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990600" y="1385888"/>
            <a:ext cx="990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例１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1500" y="4343400"/>
            <a:ext cx="3259138" cy="1524000"/>
            <a:chOff x="2267" y="2732"/>
            <a:chExt cx="2053" cy="960"/>
          </a:xfrm>
        </p:grpSpPr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2267" y="2736"/>
            <a:ext cx="2053" cy="952"/>
          </p:xfrm>
          <a:graphic>
            <a:graphicData uri="http://schemas.openxmlformats.org/presentationml/2006/ole">
              <p:oleObj spid="_x0000_s51206" name="Equation" r:id="rId4" imgW="3924300" imgH="1511300" progId="Equations">
                <p:embed/>
              </p:oleObj>
            </a:graphicData>
          </a:graphic>
        </p:graphicFrame>
        <p:sp>
          <p:nvSpPr>
            <p:cNvPr id="19472" name="Line 7"/>
            <p:cNvSpPr>
              <a:spLocks noChangeShapeType="1"/>
            </p:cNvSpPr>
            <p:nvPr/>
          </p:nvSpPr>
          <p:spPr bwMode="auto">
            <a:xfrm>
              <a:off x="3368" y="2732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74850" y="2544763"/>
            <a:ext cx="4121150" cy="1524000"/>
            <a:chOff x="1702" y="1603"/>
            <a:chExt cx="2596" cy="960"/>
          </a:xfrm>
        </p:grpSpPr>
        <p:graphicFrame>
          <p:nvGraphicFramePr>
            <p:cNvPr id="19461" name="Object 9"/>
            <p:cNvGraphicFramePr>
              <a:graphicFrameLocks noChangeAspect="1"/>
            </p:cNvGraphicFramePr>
            <p:nvPr/>
          </p:nvGraphicFramePr>
          <p:xfrm>
            <a:off x="1702" y="1604"/>
            <a:ext cx="2596" cy="952"/>
          </p:xfrm>
          <a:graphic>
            <a:graphicData uri="http://schemas.openxmlformats.org/presentationml/2006/ole">
              <p:oleObj spid="_x0000_s51205" name="Equation" r:id="rId5" imgW="4457700" imgH="1511300" progId="Equations">
                <p:embed/>
              </p:oleObj>
            </a:graphicData>
          </a:graphic>
        </p:graphicFrame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1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36750" y="4533900"/>
            <a:ext cx="1106488" cy="1168400"/>
            <a:chOff x="1236" y="2800"/>
            <a:chExt cx="697" cy="736"/>
          </a:xfrm>
        </p:grpSpPr>
        <p:graphicFrame>
          <p:nvGraphicFramePr>
            <p:cNvPr id="19459" name="Object 13"/>
            <p:cNvGraphicFramePr>
              <a:graphicFrameLocks noChangeAspect="1"/>
            </p:cNvGraphicFramePr>
            <p:nvPr/>
          </p:nvGraphicFramePr>
          <p:xfrm>
            <a:off x="1248" y="2800"/>
            <a:ext cx="640" cy="264"/>
          </p:xfrm>
          <a:graphic>
            <a:graphicData uri="http://schemas.openxmlformats.org/presentationml/2006/ole">
              <p:oleObj spid="_x0000_s51203" name="Equation" r:id="rId6" imgW="1016000" imgH="419100" progId="Equations">
                <p:embed/>
              </p:oleObj>
            </a:graphicData>
          </a:graphic>
        </p:graphicFrame>
        <p:graphicFrame>
          <p:nvGraphicFramePr>
            <p:cNvPr id="19460" name="Object 14"/>
            <p:cNvGraphicFramePr>
              <a:graphicFrameLocks noChangeAspect="1"/>
            </p:cNvGraphicFramePr>
            <p:nvPr/>
          </p:nvGraphicFramePr>
          <p:xfrm>
            <a:off x="1236" y="3264"/>
            <a:ext cx="640" cy="272"/>
          </p:xfrm>
          <a:graphic>
            <a:graphicData uri="http://schemas.openxmlformats.org/presentationml/2006/ole">
              <p:oleObj spid="_x0000_s51204" name="Equation" r:id="rId7" imgW="1016000" imgH="431800" progId="Equations">
                <p:embed/>
              </p:oleObj>
            </a:graphicData>
          </a:graphic>
        </p:graphicFrame>
        <p:sp>
          <p:nvSpPr>
            <p:cNvPr id="19469" name="Freeform 15"/>
            <p:cNvSpPr>
              <a:spLocks/>
            </p:cNvSpPr>
            <p:nvPr/>
          </p:nvSpPr>
          <p:spPr bwMode="auto">
            <a:xfrm rot="374069">
              <a:off x="1309" y="313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V="1">
            <a:off x="2051050" y="5081588"/>
            <a:ext cx="1008063" cy="3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87688" y="914400"/>
            <a:ext cx="3084512" cy="1524000"/>
            <a:chOff x="1945" y="576"/>
            <a:chExt cx="1943" cy="960"/>
          </a:xfrm>
        </p:grpSpPr>
        <p:graphicFrame>
          <p:nvGraphicFramePr>
            <p:cNvPr id="20491" name="Object 3"/>
            <p:cNvGraphicFramePr>
              <a:graphicFrameLocks noChangeAspect="1"/>
            </p:cNvGraphicFramePr>
            <p:nvPr/>
          </p:nvGraphicFramePr>
          <p:xfrm>
            <a:off x="1945" y="576"/>
            <a:ext cx="1943" cy="952"/>
          </p:xfrm>
          <a:graphic>
            <a:graphicData uri="http://schemas.openxmlformats.org/presentationml/2006/ole">
              <p:oleObj spid="_x0000_s52235" name="Equation" r:id="rId3" imgW="4178300" imgH="1511300" progId="Equations">
                <p:embed/>
              </p:oleObj>
            </a:graphicData>
          </a:graphic>
        </p:graphicFrame>
        <p:sp>
          <p:nvSpPr>
            <p:cNvPr id="20507" name="Line 4"/>
            <p:cNvSpPr>
              <a:spLocks noChangeShapeType="1"/>
            </p:cNvSpPr>
            <p:nvPr/>
          </p:nvSpPr>
          <p:spPr bwMode="auto">
            <a:xfrm>
              <a:off x="2932" y="576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14500" y="1066800"/>
            <a:ext cx="990600" cy="1092200"/>
            <a:chOff x="1168" y="704"/>
            <a:chExt cx="624" cy="688"/>
          </a:xfrm>
        </p:grpSpPr>
        <p:graphicFrame>
          <p:nvGraphicFramePr>
            <p:cNvPr id="20489" name="Object 6"/>
            <p:cNvGraphicFramePr>
              <a:graphicFrameLocks noChangeAspect="1"/>
            </p:cNvGraphicFramePr>
            <p:nvPr/>
          </p:nvGraphicFramePr>
          <p:xfrm>
            <a:off x="1224" y="704"/>
            <a:ext cx="528" cy="264"/>
          </p:xfrm>
          <a:graphic>
            <a:graphicData uri="http://schemas.openxmlformats.org/presentationml/2006/ole">
              <p:oleObj spid="_x0000_s52233" name="Equation" r:id="rId4" imgW="838200" imgH="419100" progId="Equations">
                <p:embed/>
              </p:oleObj>
            </a:graphicData>
          </a:graphic>
        </p:graphicFrame>
        <p:graphicFrame>
          <p:nvGraphicFramePr>
            <p:cNvPr id="20490" name="Object 7"/>
            <p:cNvGraphicFramePr>
              <a:graphicFrameLocks noChangeAspect="1"/>
            </p:cNvGraphicFramePr>
            <p:nvPr/>
          </p:nvGraphicFramePr>
          <p:xfrm>
            <a:off x="1208" y="1120"/>
            <a:ext cx="536" cy="272"/>
          </p:xfrm>
          <a:graphic>
            <a:graphicData uri="http://schemas.openxmlformats.org/presentationml/2006/ole">
              <p:oleObj spid="_x0000_s52234" name="Equation" r:id="rId5" imgW="850531" imgH="431613" progId="Equations">
                <p:embed/>
              </p:oleObj>
            </a:graphicData>
          </a:graphic>
        </p:graphicFrame>
        <p:sp>
          <p:nvSpPr>
            <p:cNvPr id="20506" name="Freeform 8"/>
            <p:cNvSpPr>
              <a:spLocks/>
            </p:cNvSpPr>
            <p:nvPr/>
          </p:nvSpPr>
          <p:spPr bwMode="auto">
            <a:xfrm rot="374069">
              <a:off x="1168" y="105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14500" y="2659063"/>
            <a:ext cx="4838700" cy="1562100"/>
            <a:chOff x="1080" y="1675"/>
            <a:chExt cx="3048" cy="984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67" y="1675"/>
              <a:ext cx="2161" cy="984"/>
              <a:chOff x="1967" y="1675"/>
              <a:chExt cx="2161" cy="984"/>
            </a:xfrm>
          </p:grpSpPr>
          <p:graphicFrame>
            <p:nvGraphicFramePr>
              <p:cNvPr id="20488" name="Object 11"/>
              <p:cNvGraphicFramePr>
                <a:graphicFrameLocks noChangeAspect="1"/>
              </p:cNvGraphicFramePr>
              <p:nvPr/>
            </p:nvGraphicFramePr>
            <p:xfrm>
              <a:off x="1967" y="1675"/>
              <a:ext cx="2161" cy="952"/>
            </p:xfrm>
            <a:graphic>
              <a:graphicData uri="http://schemas.openxmlformats.org/presentationml/2006/ole">
                <p:oleObj spid="_x0000_s52232" name="Equation" r:id="rId6" imgW="4394200" imgH="1511300" progId="Equations">
                  <p:embed/>
                </p:oleObj>
              </a:graphicData>
            </a:graphic>
          </p:graphicFrame>
          <p:sp>
            <p:nvSpPr>
              <p:cNvPr id="20505" name="Line 12"/>
              <p:cNvSpPr>
                <a:spLocks noChangeShapeType="1"/>
              </p:cNvSpPr>
              <p:nvPr/>
            </p:nvSpPr>
            <p:spPr bwMode="auto">
              <a:xfrm>
                <a:off x="2976" y="169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080" y="1824"/>
              <a:ext cx="648" cy="731"/>
              <a:chOff x="1192" y="1832"/>
              <a:chExt cx="648" cy="731"/>
            </a:xfrm>
          </p:grpSpPr>
          <p:graphicFrame>
            <p:nvGraphicFramePr>
              <p:cNvPr id="20486" name="Object 14"/>
              <p:cNvGraphicFramePr>
                <a:graphicFrameLocks noChangeAspect="1"/>
              </p:cNvGraphicFramePr>
              <p:nvPr/>
            </p:nvGraphicFramePr>
            <p:xfrm>
              <a:off x="1200" y="1832"/>
              <a:ext cx="640" cy="272"/>
            </p:xfrm>
            <a:graphic>
              <a:graphicData uri="http://schemas.openxmlformats.org/presentationml/2006/ole">
                <p:oleObj spid="_x0000_s52230" name="Equation" r:id="rId7" imgW="1016000" imgH="431800" progId="Equations">
                  <p:embed/>
                </p:oleObj>
              </a:graphicData>
            </a:graphic>
          </p:graphicFrame>
          <p:graphicFrame>
            <p:nvGraphicFramePr>
              <p:cNvPr id="20487" name="Object 15"/>
              <p:cNvGraphicFramePr>
                <a:graphicFrameLocks noChangeAspect="1"/>
              </p:cNvGraphicFramePr>
              <p:nvPr/>
            </p:nvGraphicFramePr>
            <p:xfrm>
              <a:off x="1192" y="2291"/>
              <a:ext cx="648" cy="272"/>
            </p:xfrm>
            <a:graphic>
              <a:graphicData uri="http://schemas.openxmlformats.org/presentationml/2006/ole">
                <p:oleObj spid="_x0000_s52231" name="Equation" r:id="rId8" imgW="1028254" imgH="431613" progId="Equations">
                  <p:embed/>
                </p:oleObj>
              </a:graphicData>
            </a:graphic>
          </p:graphicFrame>
          <p:sp>
            <p:nvSpPr>
              <p:cNvPr id="20504" name="Freeform 16"/>
              <p:cNvSpPr>
                <a:spLocks/>
              </p:cNvSpPr>
              <p:nvPr/>
            </p:nvSpPr>
            <p:spPr bwMode="auto">
              <a:xfrm rot="374069">
                <a:off x="1200" y="2160"/>
                <a:ext cx="624" cy="48"/>
              </a:xfrm>
              <a:custGeom>
                <a:avLst/>
                <a:gdLst>
                  <a:gd name="T0" fmla="*/ 0 w 624"/>
                  <a:gd name="T1" fmla="*/ 48 h 48"/>
                  <a:gd name="T2" fmla="*/ 192 w 624"/>
                  <a:gd name="T3" fmla="*/ 0 h 48"/>
                  <a:gd name="T4" fmla="*/ 384 w 624"/>
                  <a:gd name="T5" fmla="*/ 48 h 48"/>
                  <a:gd name="T6" fmla="*/ 624 w 62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8"/>
                  <a:gd name="T14" fmla="*/ 624 w 62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2667000" y="4343400"/>
          <a:ext cx="3721100" cy="1638300"/>
        </p:xfrm>
        <a:graphic>
          <a:graphicData uri="http://schemas.openxmlformats.org/presentationml/2006/ole">
            <p:oleObj spid="_x0000_s52226" name="Equation" r:id="rId9" imgW="3721100" imgH="1638300" progId="Equations">
              <p:embed/>
            </p:oleObj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692275" y="4267200"/>
            <a:ext cx="5394325" cy="1752600"/>
            <a:chOff x="1066" y="2688"/>
            <a:chExt cx="3398" cy="1104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066" y="2724"/>
              <a:ext cx="3398" cy="1044"/>
              <a:chOff x="1066" y="2724"/>
              <a:chExt cx="3398" cy="1044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1968" y="2724"/>
                <a:ext cx="2496" cy="1044"/>
                <a:chOff x="1968" y="2724"/>
                <a:chExt cx="2496" cy="1044"/>
              </a:xfrm>
            </p:grpSpPr>
            <p:graphicFrame>
              <p:nvGraphicFramePr>
                <p:cNvPr id="20485" name="Object 29"/>
                <p:cNvGraphicFramePr>
                  <a:graphicFrameLocks noChangeAspect="1"/>
                </p:cNvGraphicFramePr>
                <p:nvPr/>
              </p:nvGraphicFramePr>
              <p:xfrm>
                <a:off x="1968" y="2724"/>
                <a:ext cx="2496" cy="1032"/>
              </p:xfrm>
              <a:graphic>
                <a:graphicData uri="http://schemas.openxmlformats.org/presentationml/2006/ole">
                  <p:oleObj spid="_x0000_s52229" name="Equation" r:id="rId10" imgW="3962400" imgH="1638300" progId="Equations">
                    <p:embed/>
                  </p:oleObj>
                </a:graphicData>
              </a:graphic>
            </p:graphicFrame>
            <p:sp>
              <p:nvSpPr>
                <p:cNvPr id="20501" name="Line 30"/>
                <p:cNvSpPr>
                  <a:spLocks noChangeShapeType="1"/>
                </p:cNvSpPr>
                <p:nvPr/>
              </p:nvSpPr>
              <p:spPr bwMode="auto">
                <a:xfrm>
                  <a:off x="2960" y="2736"/>
                  <a:ext cx="0" cy="10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1066" y="2795"/>
                <a:ext cx="730" cy="862"/>
                <a:chOff x="1166" y="2855"/>
                <a:chExt cx="730" cy="862"/>
              </a:xfrm>
            </p:grpSpPr>
            <p:graphicFrame>
              <p:nvGraphicFramePr>
                <p:cNvPr id="20483" name="Object 32"/>
                <p:cNvGraphicFramePr>
                  <a:graphicFrameLocks noChangeAspect="1"/>
                </p:cNvGraphicFramePr>
                <p:nvPr/>
              </p:nvGraphicFramePr>
              <p:xfrm>
                <a:off x="1211" y="2855"/>
                <a:ext cx="685" cy="429"/>
              </p:xfrm>
              <a:graphic>
                <a:graphicData uri="http://schemas.openxmlformats.org/presentationml/2006/ole">
                  <p:oleObj spid="_x0000_s52227" name="Equation" r:id="rId11" imgW="647640" imgH="406080" progId="Equation.DSMT4">
                    <p:embed/>
                  </p:oleObj>
                </a:graphicData>
              </a:graphic>
            </p:graphicFrame>
            <p:graphicFrame>
              <p:nvGraphicFramePr>
                <p:cNvPr id="20484" name="Object 33"/>
                <p:cNvGraphicFramePr>
                  <a:graphicFrameLocks noChangeAspect="1"/>
                </p:cNvGraphicFramePr>
                <p:nvPr/>
              </p:nvGraphicFramePr>
              <p:xfrm>
                <a:off x="1166" y="3445"/>
                <a:ext cx="708" cy="272"/>
              </p:xfrm>
              <a:graphic>
                <a:graphicData uri="http://schemas.openxmlformats.org/presentationml/2006/ole">
                  <p:oleObj spid="_x0000_s52228" name="Equation" r:id="rId12" imgW="596880" imgH="228600" progId="Equation.DSMT4">
                    <p:embed/>
                  </p:oleObj>
                </a:graphicData>
              </a:graphic>
            </p:graphicFrame>
            <p:sp>
              <p:nvSpPr>
                <p:cNvPr id="20500" name="Freeform 34"/>
                <p:cNvSpPr>
                  <a:spLocks/>
                </p:cNvSpPr>
                <p:nvPr/>
              </p:nvSpPr>
              <p:spPr bwMode="auto">
                <a:xfrm rot="374069">
                  <a:off x="1200" y="3264"/>
                  <a:ext cx="624" cy="48"/>
                </a:xfrm>
                <a:custGeom>
                  <a:avLst/>
                  <a:gdLst>
                    <a:gd name="T0" fmla="*/ 0 w 624"/>
                    <a:gd name="T1" fmla="*/ 48 h 48"/>
                    <a:gd name="T2" fmla="*/ 192 w 624"/>
                    <a:gd name="T3" fmla="*/ 0 h 48"/>
                    <a:gd name="T4" fmla="*/ 384 w 624"/>
                    <a:gd name="T5" fmla="*/ 48 h 48"/>
                    <a:gd name="T6" fmla="*/ 624 w 62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48"/>
                    <a:gd name="T14" fmla="*/ 624 w 62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48">
                      <a:moveTo>
                        <a:pt x="0" y="48"/>
                      </a:moveTo>
                      <a:cubicBezTo>
                        <a:pt x="64" y="24"/>
                        <a:pt x="128" y="0"/>
                        <a:pt x="192" y="0"/>
                      </a:cubicBezTo>
                      <a:cubicBezTo>
                        <a:pt x="256" y="0"/>
                        <a:pt x="312" y="48"/>
                        <a:pt x="384" y="48"/>
                      </a:cubicBezTo>
                      <a:cubicBezTo>
                        <a:pt x="456" y="48"/>
                        <a:pt x="540" y="24"/>
                        <a:pt x="624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97" name="AutoShape 35"/>
            <p:cNvSpPr>
              <a:spLocks noChangeArrowheads="1"/>
            </p:cNvSpPr>
            <p:nvPr/>
          </p:nvSpPr>
          <p:spPr bwMode="auto">
            <a:xfrm>
              <a:off x="2976" y="2688"/>
              <a:ext cx="1392" cy="1104"/>
            </a:xfrm>
            <a:prstGeom prst="wedgeRectCallout">
              <a:avLst>
                <a:gd name="adj1" fmla="val 48065"/>
                <a:gd name="adj2" fmla="val -33662"/>
              </a:avLst>
            </a:prstGeom>
            <a:noFill/>
            <a:ln w="9525">
              <a:solidFill>
                <a:srgbClr val="FF66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kumimoji="1" lang="zh-CN" altLang="zh-CN" sz="2400">
                <a:latin typeface="Times New Roma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115616" y="1916832"/>
          <a:ext cx="722313" cy="366713"/>
        </p:xfrm>
        <a:graphic>
          <a:graphicData uri="http://schemas.openxmlformats.org/presentationml/2006/ole">
            <p:oleObj spid="_x0000_s7170" name="Equation" r:id="rId3" imgW="723586" imgH="368140" progId="Equations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83768" y="1844824"/>
          <a:ext cx="2743200" cy="444500"/>
        </p:xfrm>
        <a:graphic>
          <a:graphicData uri="http://schemas.openxmlformats.org/presentationml/2006/ole">
            <p:oleObj spid="_x0000_s7171" name="Equation" r:id="rId4" imgW="2743200" imgH="444500" progId="Equations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83768" y="2636912"/>
          <a:ext cx="2565400" cy="417513"/>
        </p:xfrm>
        <a:graphic>
          <a:graphicData uri="http://schemas.openxmlformats.org/presentationml/2006/ole">
            <p:oleObj spid="_x0000_s7172" name="Equation" r:id="rId5" imgW="2565400" imgH="419100" progId="Equations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220072" y="2492896"/>
          <a:ext cx="2311400" cy="825500"/>
        </p:xfrm>
        <a:graphic>
          <a:graphicData uri="http://schemas.openxmlformats.org/presentationml/2006/ole">
            <p:oleObj spid="_x0000_s7173" name="Equation" r:id="rId6" imgW="2311400" imgH="825500" progId="Equations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087" y="404813"/>
            <a:ext cx="7186613" cy="1003300"/>
            <a:chOff x="521" y="255"/>
            <a:chExt cx="4527" cy="632"/>
          </a:xfrm>
        </p:grpSpPr>
        <p:graphicFrame>
          <p:nvGraphicFramePr>
            <p:cNvPr id="22538" name="Object 9"/>
            <p:cNvGraphicFramePr>
              <a:graphicFrameLocks noChangeAspect="1"/>
            </p:cNvGraphicFramePr>
            <p:nvPr/>
          </p:nvGraphicFramePr>
          <p:xfrm>
            <a:off x="521" y="255"/>
            <a:ext cx="4527" cy="632"/>
          </p:xfrm>
          <a:graphic>
            <a:graphicData uri="http://schemas.openxmlformats.org/presentationml/2006/ole">
              <p:oleObj spid="_x0000_s7178" name="Equation" r:id="rId7" imgW="7175500" imgH="1003300" progId="Equation.DSMT4">
                <p:embed/>
              </p:oleObj>
            </a:graphicData>
          </a:graphic>
        </p:graphicFrame>
        <p:sp>
          <p:nvSpPr>
            <p:cNvPr id="22543" name="Rectangle 10"/>
            <p:cNvSpPr>
              <a:spLocks noChangeArrowheads="1"/>
            </p:cNvSpPr>
            <p:nvPr/>
          </p:nvSpPr>
          <p:spPr bwMode="auto">
            <a:xfrm>
              <a:off x="703" y="255"/>
              <a:ext cx="4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411760" y="3717032"/>
          <a:ext cx="1535113" cy="379412"/>
        </p:xfrm>
        <a:graphic>
          <a:graphicData uri="http://schemas.openxmlformats.org/presentationml/2006/ole">
            <p:oleObj spid="_x0000_s7176" name="Equation" r:id="rId8" imgW="1422400" imgH="381000" progId="Equations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12160" y="1772816"/>
            <a:ext cx="1600200" cy="1524000"/>
            <a:chOff x="3600" y="2352"/>
            <a:chExt cx="1008" cy="960"/>
          </a:xfrm>
        </p:grpSpPr>
        <p:sp>
          <p:nvSpPr>
            <p:cNvPr id="22541" name="Oval 15"/>
            <p:cNvSpPr>
              <a:spLocks noChangeArrowheads="1"/>
            </p:cNvSpPr>
            <p:nvPr/>
          </p:nvSpPr>
          <p:spPr bwMode="auto">
            <a:xfrm>
              <a:off x="3600" y="2688"/>
              <a:ext cx="672" cy="62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 flipV="1">
              <a:off x="4128" y="2544"/>
              <a:ext cx="144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37" name="Object 17"/>
            <p:cNvGraphicFramePr>
              <a:graphicFrameLocks noChangeAspect="1"/>
            </p:cNvGraphicFramePr>
            <p:nvPr/>
          </p:nvGraphicFramePr>
          <p:xfrm>
            <a:off x="4272" y="2352"/>
            <a:ext cx="336" cy="240"/>
          </p:xfrm>
          <a:graphic>
            <a:graphicData uri="http://schemas.openxmlformats.org/presentationml/2006/ole">
              <p:oleObj spid="_x0000_s7177" name="Equation" r:id="rId9" imgW="466593" imgH="314368" progId="Equations">
                <p:embed/>
              </p:oleObj>
            </a:graphicData>
          </a:graphic>
        </p:graphicFrame>
      </p:grpSp>
      <p:graphicFrame>
        <p:nvGraphicFramePr>
          <p:cNvPr id="7179" name="Object 8"/>
          <p:cNvGraphicFramePr>
            <a:graphicFrameLocks noChangeAspect="1"/>
          </p:cNvGraphicFramePr>
          <p:nvPr/>
        </p:nvGraphicFramePr>
        <p:xfrm>
          <a:off x="2483768" y="4581128"/>
          <a:ext cx="2755900" cy="825500"/>
        </p:xfrm>
        <a:graphic>
          <a:graphicData uri="http://schemas.openxmlformats.org/presentationml/2006/ole">
            <p:oleObj spid="_x0000_s7179" name="Equation" r:id="rId10" imgW="2755900" imgH="825500" progId="Equations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19200" y="1752600"/>
          <a:ext cx="3263900" cy="419100"/>
        </p:xfrm>
        <a:graphic>
          <a:graphicData uri="http://schemas.openxmlformats.org/presentationml/2006/ole">
            <p:oleObj spid="_x0000_s8194" name="公式" r:id="rId3" imgW="3263900" imgH="419100" progId="Equations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295400" y="2590800"/>
          <a:ext cx="4699000" cy="430213"/>
        </p:xfrm>
        <a:graphic>
          <a:graphicData uri="http://schemas.openxmlformats.org/presentationml/2006/ole">
            <p:oleObj spid="_x0000_s8195" name="公式" r:id="rId4" imgW="4699000" imgH="431800" progId="Equations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95400" y="3276600"/>
          <a:ext cx="4533900" cy="901700"/>
        </p:xfrm>
        <a:graphic>
          <a:graphicData uri="http://schemas.openxmlformats.org/presentationml/2006/ole">
            <p:oleObj spid="_x0000_s8196" name="Equation" r:id="rId5" imgW="4533900" imgH="901700" progId="Equations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58888" y="4581525"/>
          <a:ext cx="2336800" cy="404813"/>
        </p:xfrm>
        <a:graphic>
          <a:graphicData uri="http://schemas.openxmlformats.org/presentationml/2006/ole">
            <p:oleObj spid="_x0000_s8197" name="公式" r:id="rId6" imgW="2336800" imgH="406400" progId="Equations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143000" y="5257800"/>
          <a:ext cx="4152900" cy="825500"/>
        </p:xfrm>
        <a:graphic>
          <a:graphicData uri="http://schemas.openxmlformats.org/presentationml/2006/ole">
            <p:oleObj spid="_x0000_s8198" name="Equation" r:id="rId7" imgW="4152900" imgH="825500" progId="Equations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334000" y="5257800"/>
          <a:ext cx="1524000" cy="825500"/>
        </p:xfrm>
        <a:graphic>
          <a:graphicData uri="http://schemas.openxmlformats.org/presentationml/2006/ole">
            <p:oleObj spid="_x0000_s8199" name="Equation" r:id="rId8" imgW="1524000" imgH="825500" progId="Equations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3124200"/>
            <a:ext cx="4038600" cy="1414463"/>
            <a:chOff x="2016" y="2018"/>
            <a:chExt cx="2544" cy="891"/>
          </a:xfrm>
        </p:grpSpPr>
        <p:sp>
          <p:nvSpPr>
            <p:cNvPr id="23563" name="Oval 10"/>
            <p:cNvSpPr>
              <a:spLocks noChangeArrowheads="1"/>
            </p:cNvSpPr>
            <p:nvPr/>
          </p:nvSpPr>
          <p:spPr bwMode="auto">
            <a:xfrm>
              <a:off x="2016" y="2018"/>
              <a:ext cx="1376" cy="71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23561" name="Object 11"/>
            <p:cNvGraphicFramePr>
              <a:graphicFrameLocks noChangeAspect="1"/>
            </p:cNvGraphicFramePr>
            <p:nvPr/>
          </p:nvGraphicFramePr>
          <p:xfrm>
            <a:off x="3600" y="2592"/>
            <a:ext cx="960" cy="317"/>
          </p:xfrm>
          <a:graphic>
            <a:graphicData uri="http://schemas.openxmlformats.org/presentationml/2006/ole">
              <p:oleObj spid="_x0000_s8201" name="Equation" r:id="rId9" imgW="1504830" imgH="419157" progId="Equations">
                <p:embed/>
              </p:oleObj>
            </a:graphicData>
          </a:graphic>
        </p:graphicFrame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120" y="2640"/>
              <a:ext cx="528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342</Words>
  <Application>Microsoft Office PowerPoint</Application>
  <PresentationFormat>全屏显示(4:3)</PresentationFormat>
  <Paragraphs>31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cl1</dc:creator>
  <cp:lastModifiedBy>cl1</cp:lastModifiedBy>
  <cp:revision>16</cp:revision>
  <dcterms:created xsi:type="dcterms:W3CDTF">2021-06-02T12:31:44Z</dcterms:created>
  <dcterms:modified xsi:type="dcterms:W3CDTF">2021-06-29T07:06:44Z</dcterms:modified>
</cp:coreProperties>
</file>