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57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51"/>
  </p:normalViewPr>
  <p:slideViewPr>
    <p:cSldViewPr snapToGrid="0" snapToObjects="1">
      <p:cViewPr varScale="1">
        <p:scale>
          <a:sx n="81" d="100"/>
          <a:sy n="81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E79E-0B84-0F4C-BFCE-50DE8036F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13775-A677-0740-B9C1-F26DC852A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A0056-DC07-9849-9B01-8822A53CA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5C04-1410-DF41-97F4-984E10FFED5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D19BF-B67D-8046-9B0F-1224D175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6EC0F-E56A-AC45-81B6-703B057A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99CA-2402-AD4B-94FB-94BD9B08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3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597B-796D-6E49-9991-3060DB15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CF4B9-0385-1543-8CF2-7592AF7CC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52C27-D5FA-2B4B-9F3E-F0870157D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5C04-1410-DF41-97F4-984E10FFED5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1413D-3464-664E-A9E8-C4A8C6F08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5C576-478D-1F48-846D-A4145100F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99CA-2402-AD4B-94FB-94BD9B08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3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79E74F-5B01-C445-898A-745728346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7E79F-CA88-F945-A27D-2BFC0DE5B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C529C-D552-8848-BF87-446B4204B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5C04-1410-DF41-97F4-984E10FFED5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3D4AC-06F8-B345-8E12-B7252BE5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212FC-D8E2-7B44-90DA-E36660F3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99CA-2402-AD4B-94FB-94BD9B08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096F1-B4E1-0445-8AD9-949860A3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F3566-044E-BC4D-911B-7DA9147C5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57C27-C293-C04F-94F1-84BC05B9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5C04-1410-DF41-97F4-984E10FFED5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BB43C-D874-4A4E-97E0-57232D7B9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546E3-11F7-084E-B41D-1127CD493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99CA-2402-AD4B-94FB-94BD9B08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28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0219-A212-1E42-A381-E334252B0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CC33A-2699-1145-8364-39F909138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7B44D-C66A-6D41-BBD3-1088D12C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5C04-1410-DF41-97F4-984E10FFED5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DBCC6-B47E-6745-BF59-5F6EF777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7BE00-4981-9141-BA88-D06345B8B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99CA-2402-AD4B-94FB-94BD9B08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0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324B-6E41-7943-988F-63DA7B93B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CBE54-8F25-8141-8917-40CCA2267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E88C0-E204-DE42-8A3B-C4514BAFE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49438-9F23-A541-AD69-AB5F715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5C04-1410-DF41-97F4-984E10FFED5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F0EDB-B272-8D47-9465-897CA2AB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A2FF9-4B24-B74F-8BF3-DFE34EE2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99CA-2402-AD4B-94FB-94BD9B08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4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3F6F9-FCEE-4E46-92CB-B43A2F9CF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50A24-B332-6D44-A9A9-2154337E5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D8E8A-E7A6-194E-B3D0-3BA363FEE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AC1831-BF7B-494A-BA41-589CECAC3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46FE19-23BE-894D-8DE8-FB10870FF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4B29EA-C77F-434F-BBDA-903C9EDB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5C04-1410-DF41-97F4-984E10FFED5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9C366F-52F8-C24D-81DD-6A009C27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697569-601C-AA48-9D31-72A28FAE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99CA-2402-AD4B-94FB-94BD9B08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7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E7BF1-3552-0542-A563-303E2EA3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121C72-841E-2D42-AB93-C0183887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5C04-1410-DF41-97F4-984E10FFED5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ACE88-2E50-C349-A60E-D3493686B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2DE6B-2644-8B45-8A03-C3DAC075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99CA-2402-AD4B-94FB-94BD9B08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4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A939A4-6FB2-CC40-AEED-BBDB79D1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5C04-1410-DF41-97F4-984E10FFED5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A9740-C38F-6142-93CF-34D332125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B4B52-0867-934A-AEC2-F3FACF0D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99CA-2402-AD4B-94FB-94BD9B08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8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19DC-2963-2947-B28F-5F5339EE1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37202-4A54-E445-BBEA-71200D9DB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47D51E-24C9-3144-95B4-91BFB9EA3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9B6B1-2DF0-0E41-8B8A-4747BB6A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5C04-1410-DF41-97F4-984E10FFED5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71139-0C6C-8245-96B2-B9C37C7AE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B63D7-4380-964C-9065-80808FEA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99CA-2402-AD4B-94FB-94BD9B08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2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80E06-3B1C-4E4A-B138-18C46F32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4A38B-940E-9248-9415-A8B44AAE8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FEF97-ED99-8241-A9D7-C961EF2AC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40BED-47CC-DD4D-8195-4680B650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5C04-1410-DF41-97F4-984E10FFED5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D8C13-A3B8-9F4D-93E8-1EB0B5CF0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BD7F8-B5CC-0C4D-A1D9-953A833A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99CA-2402-AD4B-94FB-94BD9B08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BDB95C-1892-2C4A-8586-0076A355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14D5D-2E75-6746-B65A-3735654DE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53755-AB60-BD45-B2C2-2A24397CF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55C04-1410-DF41-97F4-984E10FFED5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DFAED-E2A0-FE4A-A876-8A74A86CD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378AE-25DA-8148-A4F1-92204486A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99CA-2402-AD4B-94FB-94BD9B08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2924C-C4F0-E34F-8CB4-75093C6A4F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accurate can models from social media be?</a:t>
            </a:r>
          </a:p>
        </p:txBody>
      </p:sp>
    </p:spTree>
    <p:extLst>
      <p:ext uri="{BB962C8B-B14F-4D97-AF65-F5344CB8AC3E}">
        <p14:creationId xmlns:p14="http://schemas.microsoft.com/office/powerpoint/2010/main" val="21737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A8B74-80C2-4A4C-B2C7-A7B0EBE5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77" y="2710912"/>
            <a:ext cx="10515600" cy="1325563"/>
          </a:xfrm>
        </p:spPr>
        <p:txBody>
          <a:bodyPr/>
          <a:lstStyle/>
          <a:p>
            <a:r>
              <a:rPr lang="en-US" dirty="0"/>
              <a:t>Why is assessing personality accuracy based on Facebook data hard?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243668F-C5AC-6B47-954E-4C8FFC45129B}"/>
              </a:ext>
            </a:extLst>
          </p:cNvPr>
          <p:cNvSpPr/>
          <p:nvPr/>
        </p:nvSpPr>
        <p:spPr>
          <a:xfrm>
            <a:off x="4837399" y="4723717"/>
            <a:ext cx="2760956" cy="967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Correlations are not intuitive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8B1136F-DE37-074A-A04D-36749E40A391}"/>
              </a:ext>
            </a:extLst>
          </p:cNvPr>
          <p:cNvSpPr/>
          <p:nvPr/>
        </p:nvSpPr>
        <p:spPr>
          <a:xfrm>
            <a:off x="4837399" y="1173847"/>
            <a:ext cx="2760956" cy="967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Personality measured on an arbitrary scale</a:t>
            </a:r>
          </a:p>
        </p:txBody>
      </p:sp>
    </p:spTree>
    <p:extLst>
      <p:ext uri="{BB962C8B-B14F-4D97-AF65-F5344CB8AC3E}">
        <p14:creationId xmlns:p14="http://schemas.microsoft.com/office/powerpoint/2010/main" val="379159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21E8C-B619-BC40-BC66-C3EA4BFB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use age to build intuitions about accuracy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60C9398-7CD0-3F4B-B840-6E009FE9D8C1}"/>
              </a:ext>
            </a:extLst>
          </p:cNvPr>
          <p:cNvSpPr/>
          <p:nvPr/>
        </p:nvSpPr>
        <p:spPr>
          <a:xfrm>
            <a:off x="1975556" y="2167468"/>
            <a:ext cx="3838222" cy="835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age in USA: 41 years old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EEA9F88-0BCD-D947-A573-3F3B1002551F}"/>
              </a:ext>
            </a:extLst>
          </p:cNvPr>
          <p:cNvSpPr/>
          <p:nvPr/>
        </p:nvSpPr>
        <p:spPr>
          <a:xfrm>
            <a:off x="6587067" y="2167468"/>
            <a:ext cx="3838222" cy="835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SD in USA: 23.5 years old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DAD812-DC25-E64D-952D-1DD4A5B39617}"/>
              </a:ext>
            </a:extLst>
          </p:cNvPr>
          <p:cNvSpPr txBox="1"/>
          <p:nvPr/>
        </p:nvSpPr>
        <p:spPr>
          <a:xfrm>
            <a:off x="1366113" y="4060715"/>
            <a:ext cx="102591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 can simulate age data and check accuracy at different correlation levels</a:t>
            </a:r>
          </a:p>
        </p:txBody>
      </p:sp>
    </p:spTree>
    <p:extLst>
      <p:ext uri="{BB962C8B-B14F-4D97-AF65-F5344CB8AC3E}">
        <p14:creationId xmlns:p14="http://schemas.microsoft.com/office/powerpoint/2010/main" val="4022664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1A1F-9BE0-7843-BD84-766E3B05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355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How to assess accuracy well?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8F5F3-9257-B64D-A903-2E3DC9FFD42E}"/>
              </a:ext>
            </a:extLst>
          </p:cNvPr>
          <p:cNvSpPr txBox="1"/>
          <p:nvPr/>
        </p:nvSpPr>
        <p:spPr>
          <a:xfrm>
            <a:off x="4856943" y="1659137"/>
            <a:ext cx="192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Actual 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F149B8-D783-A64E-A38B-270C2DFD585A}"/>
              </a:ext>
            </a:extLst>
          </p:cNvPr>
          <p:cNvSpPr txBox="1"/>
          <p:nvPr/>
        </p:nvSpPr>
        <p:spPr>
          <a:xfrm>
            <a:off x="7561202" y="1659137"/>
            <a:ext cx="2458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Predicted age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3333B-7C8E-0248-81EC-C4DB65DF9F2A}"/>
              </a:ext>
            </a:extLst>
          </p:cNvPr>
          <p:cNvCxnSpPr>
            <a:cxnSpLocks/>
          </p:cNvCxnSpPr>
          <p:nvPr/>
        </p:nvCxnSpPr>
        <p:spPr>
          <a:xfrm>
            <a:off x="7112001" y="1958842"/>
            <a:ext cx="406400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3B52A2-C3DF-E649-A92B-7796F31AA121}"/>
              </a:ext>
            </a:extLst>
          </p:cNvPr>
          <p:cNvCxnSpPr/>
          <p:nvPr/>
        </p:nvCxnSpPr>
        <p:spPr>
          <a:xfrm>
            <a:off x="4741334" y="1580278"/>
            <a:ext cx="0" cy="74249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5B5792-1B77-B547-9EBC-7250FC4E1F15}"/>
              </a:ext>
            </a:extLst>
          </p:cNvPr>
          <p:cNvCxnSpPr/>
          <p:nvPr/>
        </p:nvCxnSpPr>
        <p:spPr>
          <a:xfrm>
            <a:off x="10146788" y="1573182"/>
            <a:ext cx="0" cy="74249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qual 13">
            <a:extLst>
              <a:ext uri="{FF2B5EF4-FFF2-40B4-BE49-F238E27FC236}">
                <a16:creationId xmlns:a16="http://schemas.microsoft.com/office/drawing/2014/main" id="{98048F08-68D0-8C46-9174-5FE2C8A1923F}"/>
              </a:ext>
            </a:extLst>
          </p:cNvPr>
          <p:cNvSpPr/>
          <p:nvPr/>
        </p:nvSpPr>
        <p:spPr>
          <a:xfrm>
            <a:off x="3739465" y="1627025"/>
            <a:ext cx="719216" cy="66363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E44C79-E795-1443-8ADE-4FB08C80B7D5}"/>
              </a:ext>
            </a:extLst>
          </p:cNvPr>
          <p:cNvSpPr txBox="1"/>
          <p:nvPr/>
        </p:nvSpPr>
        <p:spPr>
          <a:xfrm>
            <a:off x="2500771" y="1666454"/>
            <a:ext cx="1022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Error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9973958-4483-FA42-8869-769EC9F0FDD2}"/>
              </a:ext>
            </a:extLst>
          </p:cNvPr>
          <p:cNvSpPr/>
          <p:nvPr/>
        </p:nvSpPr>
        <p:spPr>
          <a:xfrm>
            <a:off x="274960" y="2901246"/>
            <a:ext cx="3733801" cy="1320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Mark is 40 years old, and I predict he is 30, the error is 10 years.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9298718-8C69-AA42-9C38-D8D39AB473F9}"/>
              </a:ext>
            </a:extLst>
          </p:cNvPr>
          <p:cNvSpPr/>
          <p:nvPr/>
        </p:nvSpPr>
        <p:spPr>
          <a:xfrm>
            <a:off x="4244958" y="2901246"/>
            <a:ext cx="3733801" cy="1320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Sally is 20 years old, and I predict she is 25, the error is 5 years.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25B9610-391E-CB43-B498-2703943E9EB0}"/>
              </a:ext>
            </a:extLst>
          </p:cNvPr>
          <p:cNvSpPr/>
          <p:nvPr/>
        </p:nvSpPr>
        <p:spPr>
          <a:xfrm>
            <a:off x="8214957" y="2901246"/>
            <a:ext cx="3733801" cy="1320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Liz is 35 years old, and I predict she is 55, the error is 20 years.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044599-2A47-A743-A0EF-12D661208FFB}"/>
              </a:ext>
            </a:extLst>
          </p:cNvPr>
          <p:cNvSpPr txBox="1"/>
          <p:nvPr/>
        </p:nvSpPr>
        <p:spPr>
          <a:xfrm>
            <a:off x="1264513" y="4738048"/>
            <a:ext cx="102591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 can average this error across many people to see how accurate a prediction is on average.</a:t>
            </a:r>
          </a:p>
        </p:txBody>
      </p:sp>
    </p:spTree>
    <p:extLst>
      <p:ext uri="{BB962C8B-B14F-4D97-AF65-F5344CB8AC3E}">
        <p14:creationId xmlns:p14="http://schemas.microsoft.com/office/powerpoint/2010/main" val="389838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92FAF-7D9C-B542-B97B-171DC4367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79581"/>
            <a:ext cx="10515600" cy="1325563"/>
          </a:xfrm>
        </p:spPr>
        <p:txBody>
          <a:bodyPr/>
          <a:lstStyle/>
          <a:p>
            <a:r>
              <a:rPr lang="en-US" dirty="0"/>
              <a:t>How accurately can we predict age?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5C683EE-B077-FD46-A7DD-D00FE9A67BC6}"/>
              </a:ext>
            </a:extLst>
          </p:cNvPr>
          <p:cNvSpPr/>
          <p:nvPr/>
        </p:nvSpPr>
        <p:spPr>
          <a:xfrm>
            <a:off x="1844116" y="2009421"/>
            <a:ext cx="3733801" cy="1320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Random guess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63544-0AFB-F947-B4B2-949AF1C87809}"/>
              </a:ext>
            </a:extLst>
          </p:cNvPr>
          <p:cNvSpPr/>
          <p:nvPr/>
        </p:nvSpPr>
        <p:spPr>
          <a:xfrm>
            <a:off x="6636249" y="2009421"/>
            <a:ext cx="3733801" cy="1320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Assume everyone is 41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9225C-5951-C148-8F6E-6812C90CC87B}"/>
              </a:ext>
            </a:extLst>
          </p:cNvPr>
          <p:cNvSpPr txBox="1"/>
          <p:nvPr/>
        </p:nvSpPr>
        <p:spPr>
          <a:xfrm>
            <a:off x="1669740" y="3537191"/>
            <a:ext cx="4082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 average, wrong by 27 years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ED245E-FD84-6F48-834B-78C27D5B0C3E}"/>
              </a:ext>
            </a:extLst>
          </p:cNvPr>
          <p:cNvSpPr txBox="1"/>
          <p:nvPr/>
        </p:nvSpPr>
        <p:spPr>
          <a:xfrm>
            <a:off x="6461873" y="3537190"/>
            <a:ext cx="4082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 average, wrong by 19 years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54485AA-13EB-A041-BE68-82D92B06BA86}"/>
              </a:ext>
            </a:extLst>
          </p:cNvPr>
          <p:cNvSpPr/>
          <p:nvPr/>
        </p:nvSpPr>
        <p:spPr>
          <a:xfrm>
            <a:off x="3943850" y="4566356"/>
            <a:ext cx="3733801" cy="1320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Prediction with r = .3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7A79B5-8875-1E48-8AA4-484FCF7EFD50}"/>
              </a:ext>
            </a:extLst>
          </p:cNvPr>
          <p:cNvSpPr txBox="1"/>
          <p:nvPr/>
        </p:nvSpPr>
        <p:spPr>
          <a:xfrm>
            <a:off x="3769474" y="5998043"/>
            <a:ext cx="4082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 average, wrong by 18 years</a:t>
            </a:r>
          </a:p>
        </p:txBody>
      </p:sp>
    </p:spTree>
    <p:extLst>
      <p:ext uri="{BB962C8B-B14F-4D97-AF65-F5344CB8AC3E}">
        <p14:creationId xmlns:p14="http://schemas.microsoft.com/office/powerpoint/2010/main" val="16402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7B9D36-9CE6-7D4D-928E-087256068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295" y="1294391"/>
            <a:ext cx="5734564" cy="543151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F72BB39-7FEA-C04A-A09F-8188D034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79581"/>
            <a:ext cx="10515600" cy="1325563"/>
          </a:xfrm>
        </p:spPr>
        <p:txBody>
          <a:bodyPr/>
          <a:lstStyle/>
          <a:p>
            <a:r>
              <a:rPr lang="en-US" dirty="0"/>
              <a:t>But…predicted age with .3 looks unrealistic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785A5F-3769-DE4A-9B96-2A08D36F3731}"/>
              </a:ext>
            </a:extLst>
          </p:cNvPr>
          <p:cNvSpPr txBox="1"/>
          <p:nvPr/>
        </p:nvSpPr>
        <p:spPr>
          <a:xfrm>
            <a:off x="6783860" y="1501422"/>
            <a:ext cx="48211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predicted scores are clustered heavily around the average—not usable since you would conclude most people are middle aged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C6315C-96EC-8845-872B-DB641C9BF59A}"/>
              </a:ext>
            </a:extLst>
          </p:cNvPr>
          <p:cNvSpPr txBox="1"/>
          <p:nvPr/>
        </p:nvSpPr>
        <p:spPr>
          <a:xfrm>
            <a:off x="6783859" y="3560784"/>
            <a:ext cx="4821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 need to spread the scores out to look more like the true distribution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1A8A89-9A70-6144-A619-30F324CFD7DA}"/>
              </a:ext>
            </a:extLst>
          </p:cNvPr>
          <p:cNvSpPr txBox="1"/>
          <p:nvPr/>
        </p:nvSpPr>
        <p:spPr>
          <a:xfrm>
            <a:off x="6783859" y="4975614"/>
            <a:ext cx="4821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Average error of spread out predictions is 22 years…worse than assuming everyone is average!</a:t>
            </a:r>
          </a:p>
        </p:txBody>
      </p:sp>
    </p:spTree>
    <p:extLst>
      <p:ext uri="{BB962C8B-B14F-4D97-AF65-F5344CB8AC3E}">
        <p14:creationId xmlns:p14="http://schemas.microsoft.com/office/powerpoint/2010/main" val="1145829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92FAF-7D9C-B542-B97B-171DC4367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147315"/>
            <a:ext cx="10515600" cy="1325563"/>
          </a:xfrm>
        </p:spPr>
        <p:txBody>
          <a:bodyPr/>
          <a:lstStyle/>
          <a:p>
            <a:r>
              <a:rPr lang="en-US" dirty="0"/>
              <a:t>How accurately can we predict age if we can make more accurate models?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5C683EE-B077-FD46-A7DD-D00FE9A67BC6}"/>
              </a:ext>
            </a:extLst>
          </p:cNvPr>
          <p:cNvSpPr/>
          <p:nvPr/>
        </p:nvSpPr>
        <p:spPr>
          <a:xfrm>
            <a:off x="1844116" y="2009421"/>
            <a:ext cx="3733801" cy="1320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 = 0.5 (quite hard to do)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63544-0AFB-F947-B4B2-949AF1C87809}"/>
              </a:ext>
            </a:extLst>
          </p:cNvPr>
          <p:cNvSpPr/>
          <p:nvPr/>
        </p:nvSpPr>
        <p:spPr>
          <a:xfrm>
            <a:off x="6636249" y="2009421"/>
            <a:ext cx="3733801" cy="1320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 = 0.8 (maximum realistic accuracy ever for personality)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9225C-5951-C148-8F6E-6812C90CC87B}"/>
              </a:ext>
            </a:extLst>
          </p:cNvPr>
          <p:cNvSpPr txBox="1"/>
          <p:nvPr/>
        </p:nvSpPr>
        <p:spPr>
          <a:xfrm>
            <a:off x="1669740" y="3537191"/>
            <a:ext cx="4082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 average, wrong by 19 years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ED245E-FD84-6F48-834B-78C27D5B0C3E}"/>
              </a:ext>
            </a:extLst>
          </p:cNvPr>
          <p:cNvSpPr txBox="1"/>
          <p:nvPr/>
        </p:nvSpPr>
        <p:spPr>
          <a:xfrm>
            <a:off x="6461873" y="3537190"/>
            <a:ext cx="4082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 average, wrong by 12 years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54485AA-13EB-A041-BE68-82D92B06BA86}"/>
              </a:ext>
            </a:extLst>
          </p:cNvPr>
          <p:cNvSpPr/>
          <p:nvPr/>
        </p:nvSpPr>
        <p:spPr>
          <a:xfrm>
            <a:off x="3943850" y="4566356"/>
            <a:ext cx="3733801" cy="1320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 = .95 (extremely unlikely to ever achieve this for anything psychological)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7A79B5-8875-1E48-8AA4-484FCF7EFD50}"/>
              </a:ext>
            </a:extLst>
          </p:cNvPr>
          <p:cNvSpPr txBox="1"/>
          <p:nvPr/>
        </p:nvSpPr>
        <p:spPr>
          <a:xfrm>
            <a:off x="3769474" y="5998043"/>
            <a:ext cx="4082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 average, wrong by 6 years</a:t>
            </a:r>
          </a:p>
        </p:txBody>
      </p:sp>
    </p:spTree>
    <p:extLst>
      <p:ext uri="{BB962C8B-B14F-4D97-AF65-F5344CB8AC3E}">
        <p14:creationId xmlns:p14="http://schemas.microsoft.com/office/powerpoint/2010/main" val="369064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28E93-A298-B843-9303-1FE5B768A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33" y="0"/>
            <a:ext cx="10515600" cy="1325563"/>
          </a:xfrm>
        </p:spPr>
        <p:txBody>
          <a:bodyPr/>
          <a:lstStyle/>
          <a:p>
            <a:r>
              <a:rPr lang="en-US" dirty="0"/>
              <a:t>Another way to see it….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F06767-4E6E-3348-AB2B-E72B1930D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64023"/>
            <a:ext cx="3831167" cy="36287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AEBA0C-641D-014E-A065-83A506EF1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387" y="1464023"/>
            <a:ext cx="3831167" cy="36287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345B1F-BDCC-774C-9578-D0FC011FF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610" y="1464023"/>
            <a:ext cx="3831167" cy="36287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D77145-5670-1841-A7DA-46985F327E55}"/>
              </a:ext>
            </a:extLst>
          </p:cNvPr>
          <p:cNvSpPr txBox="1"/>
          <p:nvPr/>
        </p:nvSpPr>
        <p:spPr>
          <a:xfrm>
            <a:off x="1444978" y="5429953"/>
            <a:ext cx="226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relationship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BCAAAD-0B52-1242-8BA4-B907C420CD11}"/>
              </a:ext>
            </a:extLst>
          </p:cNvPr>
          <p:cNvSpPr txBox="1"/>
          <p:nvPr/>
        </p:nvSpPr>
        <p:spPr>
          <a:xfrm>
            <a:off x="5221110" y="5429953"/>
            <a:ext cx="226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Perfect relationship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7B693-77BA-6A49-8359-98CB59D391FB}"/>
              </a:ext>
            </a:extLst>
          </p:cNvPr>
          <p:cNvSpPr txBox="1"/>
          <p:nvPr/>
        </p:nvSpPr>
        <p:spPr>
          <a:xfrm>
            <a:off x="9223021" y="5429953"/>
            <a:ext cx="226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0.3</a:t>
            </a:r>
          </a:p>
        </p:txBody>
      </p:sp>
    </p:spTree>
    <p:extLst>
      <p:ext uri="{BB962C8B-B14F-4D97-AF65-F5344CB8AC3E}">
        <p14:creationId xmlns:p14="http://schemas.microsoft.com/office/powerpoint/2010/main" val="3437565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AC63-E607-994D-805C-8FEB1B2AB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45" y="251001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Such predictions are useful for understanding the population, but mind control or actual knowledge of specific people is science fiction</a:t>
            </a:r>
          </a:p>
        </p:txBody>
      </p:sp>
    </p:spTree>
    <p:extLst>
      <p:ext uri="{BB962C8B-B14F-4D97-AF65-F5344CB8AC3E}">
        <p14:creationId xmlns:p14="http://schemas.microsoft.com/office/powerpoint/2010/main" val="3180030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361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How accurate can models from social media be?</vt:lpstr>
      <vt:lpstr>Why is assessing personality accuracy based on Facebook data hard?</vt:lpstr>
      <vt:lpstr>We can use age to build intuitions about accuracy</vt:lpstr>
      <vt:lpstr>How to assess accuracy well?</vt:lpstr>
      <vt:lpstr>How accurately can we predict age?</vt:lpstr>
      <vt:lpstr>But…predicted age with .3 looks unrealistic</vt:lpstr>
      <vt:lpstr>How accurately can we predict age if we can make more accurate models?</vt:lpstr>
      <vt:lpstr>Another way to see it….</vt:lpstr>
      <vt:lpstr>Such predictions are useful for understanding the population, but mind control or actual knowledge of specific people is science fiction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Aleksandr Kogan</dc:creator>
  <cp:lastModifiedBy>BOYD, Andrew</cp:lastModifiedBy>
  <cp:revision>9</cp:revision>
  <dcterms:created xsi:type="dcterms:W3CDTF">2018-04-22T18:11:52Z</dcterms:created>
  <dcterms:modified xsi:type="dcterms:W3CDTF">2018-04-23T09:03:16Z</dcterms:modified>
</cp:coreProperties>
</file>