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76403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038" y="1122363"/>
            <a:ext cx="132302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038" y="3602038"/>
            <a:ext cx="132302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23840" y="365125"/>
            <a:ext cx="380369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2771" y="365125"/>
            <a:ext cx="1119056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1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583" y="1709739"/>
            <a:ext cx="1521475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583" y="4589464"/>
            <a:ext cx="152147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6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770" y="1825625"/>
            <a:ext cx="749712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0402" y="1825625"/>
            <a:ext cx="749712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365126"/>
            <a:ext cx="1521475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69" y="1681163"/>
            <a:ext cx="7462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069" y="2505075"/>
            <a:ext cx="746267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30402" y="1681163"/>
            <a:ext cx="7499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30402" y="2505075"/>
            <a:ext cx="749942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1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9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9" y="457200"/>
            <a:ext cx="56894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425" y="987426"/>
            <a:ext cx="89304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9" y="2057400"/>
            <a:ext cx="56894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9" y="457200"/>
            <a:ext cx="56894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9425" y="987426"/>
            <a:ext cx="893040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9" y="2057400"/>
            <a:ext cx="56894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771" y="365126"/>
            <a:ext cx="152147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771" y="1825625"/>
            <a:ext cx="152147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2770" y="6356351"/>
            <a:ext cx="3969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083C4-3ED0-4AE0-974A-ABA3F1EDBA11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3350" y="6356351"/>
            <a:ext cx="595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8462" y="6356351"/>
            <a:ext cx="3969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A5728-0F41-4BA4-9B69-D6BD8D76A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19AF0B8-E6EE-4359-7270-F4E86B4B6E8E}"/>
              </a:ext>
            </a:extLst>
          </p:cNvPr>
          <p:cNvGrpSpPr/>
          <p:nvPr/>
        </p:nvGrpSpPr>
        <p:grpSpPr>
          <a:xfrm>
            <a:off x="88001" y="358925"/>
            <a:ext cx="17552299" cy="6140149"/>
            <a:chOff x="-272361" y="358925"/>
            <a:chExt cx="17552299" cy="614014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2EE4DB64-BC79-E597-E2C5-33FE07A0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5556" y="358925"/>
              <a:ext cx="15964382" cy="614014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2E04FC-45B3-1EFE-9DEB-14175E201E16}"/>
                </a:ext>
              </a:extLst>
            </p:cNvPr>
            <p:cNvSpPr txBox="1"/>
            <p:nvPr/>
          </p:nvSpPr>
          <p:spPr>
            <a:xfrm>
              <a:off x="-272361" y="398903"/>
              <a:ext cx="1891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Dice Coefficient: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D453BDC-CFF7-23E5-B4A1-694E5B43273A}"/>
              </a:ext>
            </a:extLst>
          </p:cNvPr>
          <p:cNvSpPr txBox="1"/>
          <p:nvPr/>
        </p:nvSpPr>
        <p:spPr>
          <a:xfrm>
            <a:off x="88001" y="3376525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Dice Coefficient: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4A0A3-0D62-3240-B399-2A02DE5AC8B3}"/>
              </a:ext>
            </a:extLst>
          </p:cNvPr>
          <p:cNvSpPr txBox="1"/>
          <p:nvPr/>
        </p:nvSpPr>
        <p:spPr>
          <a:xfrm>
            <a:off x="294948" y="1717591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222CD7-6C53-05A7-1FE1-0C598146AC6C}"/>
              </a:ext>
            </a:extLst>
          </p:cNvPr>
          <p:cNvSpPr txBox="1"/>
          <p:nvPr/>
        </p:nvSpPr>
        <p:spPr>
          <a:xfrm>
            <a:off x="208386" y="4676986"/>
            <a:ext cx="1650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3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Siyuan Tao</dc:creator>
  <cp:lastModifiedBy>Siyuan Tao</cp:lastModifiedBy>
  <cp:revision>1</cp:revision>
  <dcterms:created xsi:type="dcterms:W3CDTF">2024-11-25T04:42:38Z</dcterms:created>
  <dcterms:modified xsi:type="dcterms:W3CDTF">2024-11-25T04:47:02Z</dcterms:modified>
</cp:coreProperties>
</file>