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83" r:id="rId2"/>
    <p:sldId id="379" r:id="rId3"/>
    <p:sldId id="329" r:id="rId4"/>
    <p:sldId id="361" r:id="rId5"/>
    <p:sldId id="362" r:id="rId6"/>
    <p:sldId id="283" r:id="rId7"/>
    <p:sldId id="331" r:id="rId8"/>
    <p:sldId id="341" r:id="rId9"/>
    <p:sldId id="352" r:id="rId10"/>
    <p:sldId id="354" r:id="rId11"/>
    <p:sldId id="378" r:id="rId12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BB928E10-A69C-42F6-8B07-A2FEAC067766}">
          <p14:sldIdLst>
            <p14:sldId id="383"/>
          </p14:sldIdLst>
        </p14:section>
        <p14:section name="SLIDE STARTERS" id="{ACC24B29-0CC7-491A-A98A-CF7CBDBE501E}">
          <p14:sldIdLst>
            <p14:sldId id="379"/>
            <p14:sldId id="329"/>
            <p14:sldId id="361"/>
            <p14:sldId id="362"/>
            <p14:sldId id="283"/>
            <p14:sldId id="331"/>
            <p14:sldId id="341"/>
            <p14:sldId id="352"/>
            <p14:sldId id="354"/>
          </p14:sldIdLst>
        </p14:section>
        <p14:section name="THANK YOU" id="{6CD91DAB-8EC3-4802-89E9-0F1C7022FB28}">
          <p14:sldIdLst>
            <p14:sldId id="3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C5924"/>
    <a:srgbClr val="B7472A"/>
    <a:srgbClr val="000000"/>
    <a:srgbClr val="FFFFFF"/>
    <a:srgbClr val="75D1FF"/>
    <a:srgbClr val="11161C"/>
    <a:srgbClr val="7F7F7F"/>
    <a:srgbClr val="F2F2F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4972" autoAdjust="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3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3/16/2018 2:37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40269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Tip:</a:t>
            </a:r>
          </a:p>
          <a:p>
            <a:pPr algn="l"/>
            <a:r>
              <a:rPr lang="en-US" dirty="0"/>
              <a:t>When using complex image as full-bleed background add a transparency (70%-90%) fill layer to give contrast to text.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3/16/2018 2:37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771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  <a:extLst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B60F28C6-9BA0-4632-B8B5-5A793D03AFC7}"/>
              </a:ext>
            </a:extLst>
          </p:cNvPr>
          <p:cNvSpPr txBox="1"/>
          <p:nvPr userDrawn="1"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Neal Creative</a:t>
            </a:r>
            <a:r>
              <a:rPr lang="en-US" sz="1100" baseline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dirty="0">
                <a:solidFill>
                  <a:schemeClr val="tx1"/>
                </a:solidFill>
              </a:rPr>
              <a:t>Learn more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12888" y="27494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Rectangle 45"/>
          <p:cNvSpPr/>
          <p:nvPr/>
        </p:nvSpPr>
        <p:spPr>
          <a:xfrm flipH="1">
            <a:off x="7911254" y="4292210"/>
            <a:ext cx="3122838" cy="7040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</a:pP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The White Knights</a:t>
            </a: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626800" y="2380892"/>
            <a:ext cx="8804365" cy="1311128"/>
          </a:xfrm>
        </p:spPr>
        <p:txBody>
          <a:bodyPr/>
          <a:lstStyle/>
          <a:p>
            <a:r>
              <a:rPr lang="en-US" dirty="0"/>
              <a:t>LILY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365250" y="3537937"/>
            <a:ext cx="9461500" cy="840230"/>
          </a:xfrm>
        </p:spPr>
        <p:txBody>
          <a:bodyPr/>
          <a:lstStyle/>
          <a:p>
            <a:r>
              <a:rPr lang="en-US" sz="5400" dirty="0"/>
              <a:t>Smart Living 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7066536" y="4361548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2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46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66616" y="6492875"/>
            <a:ext cx="393567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90152" y="1587322"/>
            <a:ext cx="6129338" cy="407752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VIRTUAL TOUR</a:t>
            </a:r>
          </a:p>
          <a:p>
            <a:r>
              <a:rPr lang="en-US" dirty="0"/>
              <a:t>We let you to be in the </a:t>
            </a:r>
          </a:p>
          <a:p>
            <a:r>
              <a:rPr lang="en-US" dirty="0"/>
              <a:t>Virtual world through </a:t>
            </a:r>
          </a:p>
          <a:p>
            <a:r>
              <a:rPr lang="en-US" dirty="0"/>
              <a:t>WRLD SDK</a:t>
            </a:r>
          </a:p>
          <a:p>
            <a:pPr lvl="1"/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D85EE8-C926-41F4-873D-2D235667F0D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64051"/>
            <a:ext cx="5811339" cy="332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21801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0762" y="1132234"/>
            <a:ext cx="11062952" cy="3416320"/>
          </a:xfrm>
        </p:spPr>
        <p:txBody>
          <a:bodyPr/>
          <a:lstStyle/>
          <a:p>
            <a:pPr algn="l"/>
            <a:r>
              <a:rPr lang="en-US" dirty="0"/>
              <a:t>LILY </a:t>
            </a:r>
            <a:br>
              <a:rPr lang="en-US" dirty="0"/>
            </a:br>
            <a:r>
              <a:rPr lang="en-US" dirty="0"/>
              <a:t>Smart Living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34BDD74C-5263-464C-AA3C-D945D23978FF}"/>
              </a:ext>
            </a:extLst>
          </p:cNvPr>
          <p:cNvSpPr txBox="1">
            <a:spLocks/>
          </p:cNvSpPr>
          <p:nvPr/>
        </p:nvSpPr>
        <p:spPr>
          <a:xfrm>
            <a:off x="4433852" y="4256429"/>
            <a:ext cx="5756957" cy="927824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DC20B1-B2BD-4973-81CA-279572EE5183}"/>
              </a:ext>
            </a:extLst>
          </p:cNvPr>
          <p:cNvSpPr/>
          <p:nvPr/>
        </p:nvSpPr>
        <p:spPr>
          <a:xfrm flipH="1">
            <a:off x="8748381" y="6017979"/>
            <a:ext cx="3122838" cy="70407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</a:pP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The White Knights</a:t>
            </a:r>
          </a:p>
        </p:txBody>
      </p:sp>
    </p:spTree>
    <p:extLst>
      <p:ext uri="{BB962C8B-B14F-4D97-AF65-F5344CB8AC3E}">
        <p14:creationId xmlns:p14="http://schemas.microsoft.com/office/powerpoint/2010/main" val="34928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42537" y="2101110"/>
            <a:ext cx="10307392" cy="1754326"/>
          </a:xfrm>
        </p:spPr>
        <p:txBody>
          <a:bodyPr/>
          <a:lstStyle/>
          <a:p>
            <a:r>
              <a:rPr lang="en-US" sz="4000" dirty="0"/>
              <a:t> Smart Virtual World Assistant to be with you</a:t>
            </a:r>
          </a:p>
          <a:p>
            <a:r>
              <a:rPr lang="en-US" sz="4000" dirty="0"/>
              <a:t> for enhancing your life with digital enrichment ….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105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44881" y="2893937"/>
            <a:ext cx="4332514" cy="978729"/>
          </a:xfrm>
        </p:spPr>
        <p:txBody>
          <a:bodyPr/>
          <a:lstStyle/>
          <a:p>
            <a:r>
              <a:rPr lang="en-US" sz="3200" b="1" dirty="0"/>
              <a:t>Revealing a smart life being with you ….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0" y="419099"/>
            <a:ext cx="5671764" cy="1486048"/>
          </a:xfrm>
        </p:spPr>
        <p:txBody>
          <a:bodyPr/>
          <a:lstStyle/>
          <a:p>
            <a:endParaRPr lang="en-US" sz="2400" b="0" dirty="0"/>
          </a:p>
          <a:p>
            <a:pPr lvl="1"/>
            <a:r>
              <a:rPr lang="en-US" sz="2400" dirty="0"/>
              <a:t>Implementing smart solutions for the daily life. Imparting the digital world with experience of  Augmented Reality….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INTRODUCTION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567609"/>
          </a:xfrm>
        </p:spPr>
        <p:txBody>
          <a:bodyPr/>
          <a:lstStyle/>
          <a:p>
            <a:r>
              <a:rPr lang="en-US" dirty="0"/>
              <a:t>Your daily life activity is with LILY now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Our assistant come out of the screen to you to solve all your activity with us …..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397032"/>
          </a:xfrm>
        </p:spPr>
        <p:txBody>
          <a:bodyPr/>
          <a:lstStyle/>
          <a:p>
            <a:r>
              <a:rPr lang="en-US" dirty="0"/>
              <a:t>Don’t worry digital world is with you</a:t>
            </a: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-2.59259E-6 L -1.04167E-6 -2.59259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/>
      <p:bldP spid="32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64741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sz="3200" dirty="0"/>
              <a:t>Augmented Reality</a:t>
            </a:r>
          </a:p>
          <a:p>
            <a:pPr lvl="1">
              <a:lnSpc>
                <a:spcPct val="150000"/>
              </a:lnSpc>
            </a:pPr>
            <a:r>
              <a:rPr lang="en-US" sz="2400" b="1" dirty="0"/>
              <a:t>Embedding the virtual entity assistant to Real world life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25087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sz="3200" dirty="0"/>
              <a:t>Machine learning</a:t>
            </a:r>
            <a:endParaRPr lang="en-US" sz="2800" b="1" dirty="0"/>
          </a:p>
          <a:p>
            <a:pPr lvl="1"/>
            <a:r>
              <a:rPr lang="en-US" sz="2400" b="1" dirty="0"/>
              <a:t>Giving personal suggestions </a:t>
            </a:r>
          </a:p>
          <a:p>
            <a:pPr lvl="1"/>
            <a:r>
              <a:rPr lang="en-US" sz="2400" b="1" dirty="0"/>
              <a:t>Personal guidance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079544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sz="3200" dirty="0"/>
              <a:t>Artificial Intelligence</a:t>
            </a:r>
          </a:p>
          <a:p>
            <a:pPr lvl="1">
              <a:lnSpc>
                <a:spcPct val="150000"/>
              </a:lnSpc>
            </a:pPr>
            <a:r>
              <a:rPr lang="en-US" sz="2400" b="1" dirty="0"/>
              <a:t>Focus on action words </a:t>
            </a:r>
            <a:br>
              <a:rPr lang="en-US" sz="2400" b="1" dirty="0"/>
            </a:br>
            <a:r>
              <a:rPr lang="en-US" sz="2400" b="1" dirty="0"/>
              <a:t>for instant actions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SMART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424732"/>
          </a:xfrm>
        </p:spPr>
        <p:txBody>
          <a:bodyPr/>
          <a:lstStyle/>
          <a:p>
            <a:r>
              <a:rPr lang="en-US" dirty="0"/>
              <a:t>Build your future with tech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5511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6838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5056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8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8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-2.5E-6 -4.44444E-6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  <p:bldP spid="18" grpId="0" uiExpand="1" build="p"/>
      <p:bldP spid="9" grpId="0" animBg="1"/>
      <p:bldP spid="9" grpId="1" animBg="1"/>
      <p:bldP spid="15" grpId="0" animBg="1"/>
      <p:bldP spid="15" grpId="1" animBg="1"/>
      <p:bldP spid="13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REALITY</a:t>
            </a:r>
            <a:br>
              <a:rPr lang="en-US" dirty="0"/>
            </a:br>
            <a:r>
              <a:rPr lang="en-US" dirty="0"/>
              <a:t>ASSIST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04801" y="4206240"/>
            <a:ext cx="11658600" cy="134601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The life time assistant to float around real world with you </a:t>
            </a:r>
          </a:p>
          <a:p>
            <a:r>
              <a:rPr lang="en-US" b="1" dirty="0">
                <a:solidFill>
                  <a:schemeClr val="tx1"/>
                </a:solidFill>
              </a:rPr>
              <a:t>….Any where…. </a:t>
            </a:r>
          </a:p>
          <a:p>
            <a:r>
              <a:rPr lang="en-US" b="1" dirty="0">
                <a:solidFill>
                  <a:schemeClr val="tx1"/>
                </a:solidFill>
              </a:rPr>
              <a:t>….Any time….</a:t>
            </a:r>
          </a:p>
        </p:txBody>
      </p:sp>
    </p:spTree>
    <p:extLst>
      <p:ext uri="{BB962C8B-B14F-4D97-AF65-F5344CB8AC3E}">
        <p14:creationId xmlns:p14="http://schemas.microsoft.com/office/powerpoint/2010/main" val="3937079039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829971"/>
          </a:xfrm>
        </p:spPr>
        <p:txBody>
          <a:bodyPr/>
          <a:lstStyle/>
          <a:p>
            <a:r>
              <a:rPr lang="en-US" dirty="0"/>
              <a:t>AI CHAT</a:t>
            </a:r>
          </a:p>
          <a:p>
            <a:r>
              <a:rPr lang="en-US" dirty="0"/>
              <a:t>FRIEND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701731"/>
          </a:xfrm>
        </p:spPr>
        <p:txBody>
          <a:bodyPr/>
          <a:lstStyle/>
          <a:p>
            <a:r>
              <a:rPr lang="en-US" dirty="0"/>
              <a:t>AUGMENTED ENTITIES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397032"/>
          </a:xfrm>
        </p:spPr>
        <p:txBody>
          <a:bodyPr/>
          <a:lstStyle/>
          <a:p>
            <a:r>
              <a:rPr lang="en-US" dirty="0"/>
              <a:t>VIRTUAL TOUR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829971"/>
          </a:xfrm>
        </p:spPr>
        <p:txBody>
          <a:bodyPr/>
          <a:lstStyle/>
          <a:p>
            <a:r>
              <a:rPr lang="en-US" dirty="0"/>
              <a:t>PERSONALISED</a:t>
            </a:r>
          </a:p>
          <a:p>
            <a:r>
              <a:rPr lang="en-US" dirty="0"/>
              <a:t>SUGGESTIONS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470361"/>
            <a:ext cx="12192000" cy="923330"/>
          </a:xfrm>
        </p:spPr>
        <p:txBody>
          <a:bodyPr/>
          <a:lstStyle/>
          <a:p>
            <a:r>
              <a:rPr lang="en-US" sz="60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Cool features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48" name="Content Placeholder 4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49" name="Content Placeholder 48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/>
              <a:t>3</a:t>
            </a:r>
            <a:endParaRPr lang="en-US" dirty="0"/>
          </a:p>
        </p:txBody>
      </p:sp>
      <p:sp>
        <p:nvSpPr>
          <p:cNvPr id="50" name="Content Placeholder 49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8438" y="6450449"/>
            <a:ext cx="74975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Reference : The basics you can find anywhere 5 Steps To Successful Storytelling Published on April 5, 2014 Featured in: Marketing &amp; Advertising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BF4657-33CF-41D2-992B-EE6C27AE160E}"/>
              </a:ext>
            </a:extLst>
          </p:cNvPr>
          <p:cNvSpPr/>
          <p:nvPr/>
        </p:nvSpPr>
        <p:spPr>
          <a:xfrm>
            <a:off x="9691029" y="2691685"/>
            <a:ext cx="2377440" cy="1503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Will continue</a:t>
            </a:r>
          </a:p>
        </p:txBody>
      </p:sp>
    </p:spTree>
    <p:extLst>
      <p:ext uri="{BB962C8B-B14F-4D97-AF65-F5344CB8AC3E}">
        <p14:creationId xmlns:p14="http://schemas.microsoft.com/office/powerpoint/2010/main" val="21612569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D5E943-5889-4501-A3C9-EDBB93276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831" y="185337"/>
            <a:ext cx="7365105" cy="441906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idx="18"/>
          </p:nvPr>
        </p:nvSpPr>
        <p:spPr>
          <a:xfrm>
            <a:off x="1128974" y="689557"/>
            <a:ext cx="2377440" cy="84023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0" y="5303837"/>
            <a:ext cx="6096000" cy="978729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CONNECTING REAL WORLD WITH VIRTUAL WORLD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-746975" y="1824620"/>
            <a:ext cx="6096000" cy="1217769"/>
          </a:xfrm>
        </p:spPr>
        <p:txBody>
          <a:bodyPr/>
          <a:lstStyle/>
          <a:p>
            <a:r>
              <a:rPr lang="en-US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AUGMENTED </a:t>
            </a:r>
          </a:p>
          <a:p>
            <a:r>
              <a:rPr lang="en-US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2441306458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89F9FF-C0E4-423E-A85E-AC6DF16F1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99" y="839215"/>
            <a:ext cx="7511335" cy="4962525"/>
          </a:xfrm>
          <a:prstGeom prst="rect">
            <a:avLst/>
          </a:prstGeom>
        </p:spPr>
      </p:pic>
      <p:sp>
        <p:nvSpPr>
          <p:cNvPr id="30" name="Text Placeholder 29"/>
          <p:cNvSpPr>
            <a:spLocks noGrp="1"/>
          </p:cNvSpPr>
          <p:nvPr>
            <p:ph type="body" sz="quarter" idx="11"/>
          </p:nvPr>
        </p:nvSpPr>
        <p:spPr>
          <a:xfrm>
            <a:off x="8268238" y="3163164"/>
            <a:ext cx="3747752" cy="3083921"/>
          </a:xfrm>
        </p:spPr>
        <p:txBody>
          <a:bodyPr/>
          <a:lstStyle/>
          <a:p>
            <a:r>
              <a:rPr lang="en-US" dirty="0"/>
              <a:t>THROUGH MACHINE LEARNING WE MAKE IT FOR YOU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5571038" y="1547501"/>
            <a:ext cx="6097556" cy="1217769"/>
          </a:xfrm>
        </p:spPr>
        <p:txBody>
          <a:bodyPr/>
          <a:lstStyle/>
          <a:p>
            <a:pPr algn="r"/>
            <a:r>
              <a:rPr lang="en-US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PERSONALISED</a:t>
            </a:r>
          </a:p>
          <a:p>
            <a:pPr algn="r"/>
            <a:r>
              <a:rPr lang="en-US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EXPERIANCE</a:t>
            </a:r>
          </a:p>
        </p:txBody>
      </p:sp>
      <p:sp>
        <p:nvSpPr>
          <p:cNvPr id="40" name="Content Placeholder 39"/>
          <p:cNvSpPr>
            <a:spLocks noGrp="1"/>
          </p:cNvSpPr>
          <p:nvPr>
            <p:ph idx="18"/>
          </p:nvPr>
        </p:nvSpPr>
        <p:spPr>
          <a:xfrm>
            <a:off x="8619816" y="402040"/>
            <a:ext cx="2377440" cy="84023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91647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BM WATSON">
            <a:extLst>
              <a:ext uri="{FF2B5EF4-FFF2-40B4-BE49-F238E27FC236}">
                <a16:creationId xmlns:a16="http://schemas.microsoft.com/office/drawing/2014/main" id="{CF394941-53D0-4EBA-85A0-64F515345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800" y="1043188"/>
            <a:ext cx="5543488" cy="415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753512" y="6484937"/>
            <a:ext cx="419776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-2882" y="0"/>
            <a:ext cx="10412974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3000"/>
                </a:schemeClr>
              </a:gs>
              <a:gs pos="97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8"/>
          </p:nvPr>
        </p:nvSpPr>
        <p:spPr>
          <a:xfrm>
            <a:off x="2053947" y="419100"/>
            <a:ext cx="2377440" cy="84023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1588127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WITH IBM WATSON API WE BRING YOU THE REAL TIME INTERACTION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19"/>
          </p:nvPr>
        </p:nvSpPr>
        <p:spPr>
          <a:xfrm>
            <a:off x="304800" y="1554164"/>
            <a:ext cx="5875734" cy="646331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 I CHATBOT</a:t>
            </a:r>
          </a:p>
        </p:txBody>
      </p:sp>
    </p:spTree>
    <p:extLst>
      <p:ext uri="{BB962C8B-B14F-4D97-AF65-F5344CB8AC3E}">
        <p14:creationId xmlns:p14="http://schemas.microsoft.com/office/powerpoint/2010/main" val="248822630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FUL Presentations.pptx" id="{F35F1979-0F96-40AB-A8BA-4291EDE5F127}" vid="{D4D34B82-5498-418F-8E4B-B445820BA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Powerful Presentations</Template>
  <TotalTime>140</TotalTime>
  <Words>350</Words>
  <Application>Microsoft Office PowerPoint</Application>
  <PresentationFormat>Widescreen</PresentationFormat>
  <Paragraphs>80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Adobe Gothic Std B</vt:lpstr>
      <vt:lpstr>Arial</vt:lpstr>
      <vt:lpstr>Arial Black</vt:lpstr>
      <vt:lpstr>Calibri</vt:lpstr>
      <vt:lpstr>Segoe UI</vt:lpstr>
      <vt:lpstr>Segoe UI Black</vt:lpstr>
      <vt:lpstr>Segoe UI Light</vt:lpstr>
      <vt:lpstr>Segoe UI Semibold</vt:lpstr>
      <vt:lpstr>Segoe UI Semilight</vt:lpstr>
      <vt:lpstr>Wingdings</vt:lpstr>
      <vt:lpstr>Storybuilding Neal Creative</vt:lpstr>
      <vt:lpstr>LILY</vt:lpstr>
      <vt:lpstr>PowerPoint Presentation</vt:lpstr>
      <vt:lpstr>INTRODUCTION</vt:lpstr>
      <vt:lpstr>SMART</vt:lpstr>
      <vt:lpstr>AUGMENTED REALITY ASSIST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LILY  Smart Living 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POWERFUL</dc:title>
  <dc:subject/>
  <dc:creator>DON C JOHN</dc:creator>
  <cp:keywords/>
  <dc:description/>
  <cp:lastModifiedBy>DON C JOHN</cp:lastModifiedBy>
  <cp:revision>19</cp:revision>
  <dcterms:created xsi:type="dcterms:W3CDTF">2018-03-16T04:37:38Z</dcterms:created>
  <dcterms:modified xsi:type="dcterms:W3CDTF">2018-03-16T09:56:35Z</dcterms:modified>
  <cp:category/>
</cp:coreProperties>
</file>