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CE584-3A3F-40FC-A47A-7A336D287367}" v="96" dt="2023-05-02T16:02:22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F20BF-14A8-40B4-A0B0-9C22B9A48032}" type="datetimeFigureOut"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3F202-D3E2-41B9-A0FC-AFDFF9AB9F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This is notes in the first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3F202-D3E2-41B9-A0FC-AFDFF9AB9F2D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Here are some more notes...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3F202-D3E2-41B9-A0FC-AFDFF9AB9F2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9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…and even more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3F202-D3E2-41B9-A0FC-AFDFF9AB9F2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This is a test pptx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Check notes!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A0E7-F70F-2B34-CA89-382CE97B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This is the second slide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F356-7505-E1A3-CE1C-9065E68E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Check notes!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9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DF49-0D21-EEEB-1F8A-29DB232E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This is the third slide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6D0C-D01B-A475-FD15-BA1DA463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Check notes!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2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This is a test pptx file</vt:lpstr>
      <vt:lpstr>This is the second slide</vt:lpstr>
      <vt:lpstr>This is the third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</cp:revision>
  <dcterms:created xsi:type="dcterms:W3CDTF">2023-05-02T14:38:25Z</dcterms:created>
  <dcterms:modified xsi:type="dcterms:W3CDTF">2023-05-02T16:02:29Z</dcterms:modified>
</cp:coreProperties>
</file>