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6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32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60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3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2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79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5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11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3D3E-0C9B-4F78-A7CF-D6BA51918A7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2DF7-AE28-4631-BCE0-9549ABC65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6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anledu-my.sharepoint.com/:v:/g/personal/farid_cavazosr_uanl_edu_mx/EbxBwVfVyaZLl6eenTWsEnQBJ4aHj56mxXJULUNE0e8jKw?e=1v6Wa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524000" y="548640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UNIVERSIDAD AUTÓNOMA DE NUEVO LEÓN </a:t>
            </a:r>
          </a:p>
          <a:p>
            <a:r>
              <a:rPr lang="es-MX" dirty="0"/>
              <a:t> Preparatoria 20</a:t>
            </a: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5643154" y="2809007"/>
            <a:ext cx="680574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s-MX" sz="3200" b="1" dirty="0" smtClean="0"/>
              <a:t>Fundamentos de la programación web</a:t>
            </a:r>
            <a:endParaRPr lang="es-MX" dirty="0"/>
          </a:p>
          <a:p>
            <a:r>
              <a:rPr lang="es-MX" sz="2400" dirty="0"/>
              <a:t>                          </a:t>
            </a:r>
            <a:r>
              <a:rPr lang="es-MX" sz="2400" dirty="0" smtClean="0"/>
              <a:t>      Dra. Hilda Patricia Tamez Villalón          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-1" y="4057522"/>
            <a:ext cx="6126481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800" b="1" dirty="0" smtClean="0"/>
              <a:t>Evidencia</a:t>
            </a:r>
            <a:endParaRPr lang="es-MX" sz="2800" b="1" dirty="0"/>
          </a:p>
          <a:p>
            <a:r>
              <a:rPr lang="es-MX" sz="2400" dirty="0"/>
              <a:t>Farid Cavazos Robles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366555" y="6248981"/>
            <a:ext cx="33832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000" b="1" dirty="0" smtClean="0"/>
              <a:t>07/02/2024</a:t>
            </a:r>
            <a:endParaRPr lang="es-MX" sz="2000" b="1" dirty="0"/>
          </a:p>
        </p:txBody>
      </p:sp>
      <p:pic>
        <p:nvPicPr>
          <p:cNvPr id="8" name="Imagen 7" descr="Resultado de imagen de logo de uan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7"/>
            <a:ext cx="2011680" cy="193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Preparatoria No.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9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14799" y="26909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lv_0_20250207110405.mp4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8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FARID CAVAZOS ROBLES</dc:creator>
  <cp:lastModifiedBy>FARID CAVAZOS ROBLES</cp:lastModifiedBy>
  <cp:revision>4</cp:revision>
  <dcterms:created xsi:type="dcterms:W3CDTF">2025-02-07T17:28:09Z</dcterms:created>
  <dcterms:modified xsi:type="dcterms:W3CDTF">2025-02-18T16:35:56Z</dcterms:modified>
</cp:coreProperties>
</file>