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2.png" ContentType="image/png"/>
  <Override PartName="/ppt/media/image7.jpeg" ContentType="image/jpeg"/>
  <Override PartName="/ppt/media/image10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1045E3-FF07-4873-9FD3-9E08C3CB7DD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Copyright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PresentationGO.com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The free PowerPoint template library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9CB7C2-6F73-4FD3-A6A2-AF1D533A321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Copyright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PresentationGO.com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The free PowerPoint template library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BCC752-BD8D-4AC1-81D8-1E9FC5877A1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163440"/>
            <a:ext cx="10515240" cy="342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163440"/>
            <a:ext cx="10515240" cy="342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://www.presentationgo.com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05760"/>
            <a:ext cx="12191760" cy="55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3200" spc="148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</a:t>
            </a:r>
            <a:r>
              <a:rPr b="0" lang="en-US" sz="3200" spc="14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presentationgo</a:t>
            </a:r>
            <a:r>
              <a:rPr b="0" lang="en-US" sz="3200" spc="148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-64440" y="6959520"/>
            <a:ext cx="1764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55555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© </a:t>
            </a:r>
            <a:r>
              <a:rPr b="0" lang="en-US" sz="1100" spc="-1" strike="noStrike">
                <a:solidFill>
                  <a:srgbClr val="6c2b43"/>
                </a:solidFill>
                <a:uFill>
                  <a:solidFill>
                    <a:srgbClr val="ffffff"/>
                  </a:solidFill>
                </a:uFill>
                <a:latin typeface="Open Sans"/>
                <a:hlinkClick r:id="rId2"/>
              </a:rPr>
              <a:t>presentationgo.com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 rot="5400000">
            <a:off x="91440" y="173160"/>
            <a:ext cx="369000" cy="570600"/>
          </a:xfrm>
          <a:custGeom>
            <a:avLst/>
            <a:gdLst/>
            <a:ahLst/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tl" blurRad="12700" dir="2700000" dist="12700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1658880" y="-16560"/>
            <a:ext cx="373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-568440" y="349200"/>
            <a:ext cx="4906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16" descr=""/>
          <p:cNvPicPr/>
          <p:nvPr/>
        </p:nvPicPr>
        <p:blipFill>
          <a:blip r:embed="rId3"/>
          <a:stretch/>
        </p:blipFill>
        <p:spPr>
          <a:xfrm>
            <a:off x="-1577160" y="196560"/>
            <a:ext cx="1404720" cy="18576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838080" y="163440"/>
            <a:ext cx="10515240" cy="738720"/>
          </a:xfrm>
          <a:prstGeom prst="rect">
            <a:avLst/>
          </a:prstGeom>
        </p:spPr>
        <p:txBody>
          <a:bodyPr lIns="90000" rIns="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3152880"/>
            <a:ext cx="12191760" cy="551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</a:t>
            </a:r>
            <a:r>
              <a:rPr b="0" lang="en-US" sz="2800" spc="-1" strike="noStrike">
                <a:solidFill>
                  <a:srgbClr val="a5cd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PresentationGO</a:t>
            </a:r>
            <a:r>
              <a:rPr b="0" lang="en-US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.com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732040" y="3071880"/>
            <a:ext cx="6727680" cy="714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3908880" y="6123240"/>
            <a:ext cx="43736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5cd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free PowerPoint template library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4719600" y="2634840"/>
            <a:ext cx="27522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Designed with         by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6501600" y="2705760"/>
            <a:ext cx="261000" cy="223560"/>
          </a:xfrm>
          <a:custGeom>
            <a:avLst/>
            <a:gdLst/>
            <a:ah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InstaFeedback.com/" TargetMode="Externa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63440"/>
            <a:ext cx="10515240" cy="738720"/>
          </a:xfrm>
          <a:prstGeom prst="rect">
            <a:avLst/>
          </a:prstGeom>
          <a:noFill/>
          <a:ln>
            <a:noFill/>
          </a:ln>
        </p:spPr>
        <p:txBody>
          <a:bodyPr lIns="90000" rIns="0" tIns="45000" bIns="45000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InstaFeedback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902920" y="4690080"/>
            <a:ext cx="1782360" cy="1163520"/>
          </a:xfrm>
          <a:prstGeom prst="roundRect">
            <a:avLst>
              <a:gd name="adj" fmla="val 63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e8d3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~16B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 cap="all">
                <a:solidFill>
                  <a:srgbClr val="fe8d3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879320" y="4690080"/>
            <a:ext cx="1782360" cy="1163520"/>
          </a:xfrm>
          <a:prstGeom prst="roundRect">
            <a:avLst>
              <a:gd name="adj" fmla="val 63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5407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 cap="all">
                <a:solidFill>
                  <a:srgbClr val="e5407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9856080" y="4690080"/>
            <a:ext cx="1782360" cy="1163520"/>
          </a:xfrm>
          <a:prstGeom prst="roundRect">
            <a:avLst>
              <a:gd name="adj" fmla="val 63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d30d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1.2M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 cap="all">
                <a:solidFill>
                  <a:srgbClr val="4d30d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EARNING MONEY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0" y="6305760"/>
            <a:ext cx="12191760" cy="55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1097280" tIns="45000" bIns="91440" anchor="ctr"/>
          <a:p>
            <a:pPr algn="r">
              <a:lnSpc>
                <a:spcPct val="100000"/>
              </a:lnSpc>
            </a:pPr>
            <a:r>
              <a:rPr b="0" lang="en-US" sz="3200" spc="14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www.InstaFeedback.com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5902920" y="2545560"/>
            <a:ext cx="57355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community of people who makes their living by posting to Instagram is growing exponentially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why don’t we help them?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7485120" y="1743840"/>
            <a:ext cx="25740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0" y="1181160"/>
            <a:ext cx="5397120" cy="5672520"/>
          </a:xfrm>
          <a:custGeom>
            <a:avLst/>
            <a:gdLst/>
            <a:ahLst/>
            <a:rect l="l" t="t" r="r" b="b"/>
            <a:pathLst>
              <a:path w="5397635" h="5672777">
                <a:moveTo>
                  <a:pt x="1893326" y="2129084"/>
                </a:moveTo>
                <a:cubicBezTo>
                  <a:pt x="1506498" y="2129084"/>
                  <a:pt x="1175256" y="2262345"/>
                  <a:pt x="899602" y="2528859"/>
                </a:cubicBezTo>
                <a:cubicBezTo>
                  <a:pt x="623948" y="2795376"/>
                  <a:pt x="486120" y="3117479"/>
                  <a:pt x="486120" y="3495172"/>
                </a:cubicBezTo>
                <a:cubicBezTo>
                  <a:pt x="486120" y="3872864"/>
                  <a:pt x="623948" y="4194968"/>
                  <a:pt x="899602" y="4461482"/>
                </a:cubicBezTo>
                <a:cubicBezTo>
                  <a:pt x="1175256" y="4727999"/>
                  <a:pt x="1506498" y="4861259"/>
                  <a:pt x="1893326" y="4861259"/>
                </a:cubicBezTo>
                <a:cubicBezTo>
                  <a:pt x="2283203" y="4861259"/>
                  <a:pt x="2615968" y="4727999"/>
                  <a:pt x="2891622" y="4461482"/>
                </a:cubicBezTo>
                <a:cubicBezTo>
                  <a:pt x="3167276" y="4194968"/>
                  <a:pt x="3305103" y="3872864"/>
                  <a:pt x="3305103" y="3495172"/>
                </a:cubicBezTo>
                <a:cubicBezTo>
                  <a:pt x="3305103" y="3117479"/>
                  <a:pt x="3167276" y="2795376"/>
                  <a:pt x="2891622" y="2528859"/>
                </a:cubicBezTo>
                <a:cubicBezTo>
                  <a:pt x="2615968" y="2262345"/>
                  <a:pt x="2283203" y="2129084"/>
                  <a:pt x="1893326" y="2129084"/>
                </a:cubicBezTo>
                <a:close/>
                <a:moveTo>
                  <a:pt x="3492427" y="781275"/>
                </a:moveTo>
                <a:cubicBezTo>
                  <a:pt x="3404094" y="781275"/>
                  <a:pt x="3329470" y="812494"/>
                  <a:pt x="3268552" y="874935"/>
                </a:cubicBezTo>
                <a:cubicBezTo>
                  <a:pt x="3207635" y="937376"/>
                  <a:pt x="3177175" y="1011240"/>
                  <a:pt x="3177175" y="1096526"/>
                </a:cubicBezTo>
                <a:lnTo>
                  <a:pt x="3177175" y="1850385"/>
                </a:lnTo>
                <a:cubicBezTo>
                  <a:pt x="3177175" y="1938716"/>
                  <a:pt x="3207635" y="2013342"/>
                  <a:pt x="3268552" y="2074258"/>
                </a:cubicBezTo>
                <a:cubicBezTo>
                  <a:pt x="3329470" y="2135177"/>
                  <a:pt x="3404094" y="2165636"/>
                  <a:pt x="3492427" y="2165636"/>
                </a:cubicBezTo>
                <a:lnTo>
                  <a:pt x="4287406" y="2165636"/>
                </a:lnTo>
                <a:cubicBezTo>
                  <a:pt x="4375737" y="2165636"/>
                  <a:pt x="4450360" y="2135177"/>
                  <a:pt x="4511278" y="2074258"/>
                </a:cubicBezTo>
                <a:cubicBezTo>
                  <a:pt x="4572198" y="2013342"/>
                  <a:pt x="4602657" y="1938716"/>
                  <a:pt x="4602657" y="1850385"/>
                </a:cubicBezTo>
                <a:lnTo>
                  <a:pt x="4602657" y="1096526"/>
                </a:lnTo>
                <a:cubicBezTo>
                  <a:pt x="4602657" y="1011240"/>
                  <a:pt x="4572198" y="937376"/>
                  <a:pt x="4511278" y="874935"/>
                </a:cubicBezTo>
                <a:cubicBezTo>
                  <a:pt x="4450360" y="812494"/>
                  <a:pt x="4375737" y="781275"/>
                  <a:pt x="4287406" y="781275"/>
                </a:cubicBezTo>
                <a:close/>
                <a:moveTo>
                  <a:pt x="0" y="0"/>
                </a:moveTo>
                <a:lnTo>
                  <a:pt x="4497575" y="0"/>
                </a:lnTo>
                <a:cubicBezTo>
                  <a:pt x="4744291" y="0"/>
                  <a:pt x="4955982" y="88331"/>
                  <a:pt x="5132643" y="264992"/>
                </a:cubicBezTo>
                <a:cubicBezTo>
                  <a:pt x="5309305" y="441656"/>
                  <a:pt x="5397635" y="653347"/>
                  <a:pt x="5397635" y="900064"/>
                </a:cubicBezTo>
                <a:lnTo>
                  <a:pt x="5397635" y="5672777"/>
                </a:lnTo>
                <a:lnTo>
                  <a:pt x="4602657" y="5672777"/>
                </a:lnTo>
                <a:lnTo>
                  <a:pt x="4602657" y="2969752"/>
                </a:lnTo>
                <a:lnTo>
                  <a:pt x="3985863" y="2969752"/>
                </a:lnTo>
                <a:cubicBezTo>
                  <a:pt x="4046780" y="3161646"/>
                  <a:pt x="4077238" y="3361152"/>
                  <a:pt x="4077238" y="3568273"/>
                </a:cubicBezTo>
                <a:cubicBezTo>
                  <a:pt x="4077238" y="3952057"/>
                  <a:pt x="3979769" y="4306143"/>
                  <a:pt x="3784831" y="4630531"/>
                </a:cubicBezTo>
                <a:cubicBezTo>
                  <a:pt x="3589895" y="4954920"/>
                  <a:pt x="3324901" y="5211537"/>
                  <a:pt x="2989853" y="5400383"/>
                </a:cubicBezTo>
                <a:cubicBezTo>
                  <a:pt x="2738566" y="5542016"/>
                  <a:pt x="2470145" y="5630537"/>
                  <a:pt x="2184591" y="5665946"/>
                </a:cubicBezTo>
                <a:lnTo>
                  <a:pt x="2110402" y="5672777"/>
                </a:lnTo>
                <a:lnTo>
                  <a:pt x="1663580" y="5672777"/>
                </a:lnTo>
                <a:lnTo>
                  <a:pt x="1459573" y="5644958"/>
                </a:lnTo>
                <a:cubicBezTo>
                  <a:pt x="1042095" y="5567574"/>
                  <a:pt x="673446" y="5374112"/>
                  <a:pt x="353625" y="5064572"/>
                </a:cubicBezTo>
                <a:cubicBezTo>
                  <a:pt x="247019" y="4961392"/>
                  <a:pt x="153738" y="4852835"/>
                  <a:pt x="73784" y="4738899"/>
                </a:cubicBezTo>
                <a:lnTo>
                  <a:pt x="0" y="4621494"/>
                </a:lnTo>
                <a:close/>
              </a:path>
            </a:pathLst>
          </a:custGeom>
          <a:gradFill>
            <a:gsLst>
              <a:gs pos="0">
                <a:srgbClr val="f9eb42"/>
              </a:gs>
              <a:gs pos="22000">
                <a:srgbClr val="fe8d3d"/>
              </a:gs>
              <a:gs pos="46000">
                <a:srgbClr val="f46459"/>
              </a:gs>
              <a:gs pos="67000">
                <a:srgbClr val="e5407c"/>
              </a:gs>
              <a:gs pos="100000">
                <a:srgbClr val="4d30d3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360" y="1181160"/>
            <a:ext cx="5397120" cy="5672520"/>
          </a:xfrm>
          <a:custGeom>
            <a:avLst/>
            <a:gdLst/>
            <a:ahLst/>
            <a:rect l="l" t="t" r="r" b="b"/>
            <a:pathLst>
              <a:path w="5397635" h="5672777">
                <a:moveTo>
                  <a:pt x="1893326" y="2129084"/>
                </a:moveTo>
                <a:cubicBezTo>
                  <a:pt x="1506498" y="2129084"/>
                  <a:pt x="1175256" y="2262345"/>
                  <a:pt x="899602" y="2528859"/>
                </a:cubicBezTo>
                <a:cubicBezTo>
                  <a:pt x="623948" y="2795376"/>
                  <a:pt x="486120" y="3117479"/>
                  <a:pt x="486120" y="3495172"/>
                </a:cubicBezTo>
                <a:cubicBezTo>
                  <a:pt x="486120" y="3872864"/>
                  <a:pt x="623948" y="4194968"/>
                  <a:pt x="899602" y="4461482"/>
                </a:cubicBezTo>
                <a:cubicBezTo>
                  <a:pt x="1175256" y="4727999"/>
                  <a:pt x="1506498" y="4861259"/>
                  <a:pt x="1893326" y="4861259"/>
                </a:cubicBezTo>
                <a:cubicBezTo>
                  <a:pt x="2283203" y="4861259"/>
                  <a:pt x="2615968" y="4727999"/>
                  <a:pt x="2891622" y="4461482"/>
                </a:cubicBezTo>
                <a:cubicBezTo>
                  <a:pt x="3167276" y="4194968"/>
                  <a:pt x="3305103" y="3872864"/>
                  <a:pt x="3305103" y="3495172"/>
                </a:cubicBezTo>
                <a:cubicBezTo>
                  <a:pt x="3305103" y="3117479"/>
                  <a:pt x="3167276" y="2795376"/>
                  <a:pt x="2891622" y="2528859"/>
                </a:cubicBezTo>
                <a:cubicBezTo>
                  <a:pt x="2615968" y="2262345"/>
                  <a:pt x="2283203" y="2129084"/>
                  <a:pt x="1893326" y="2129084"/>
                </a:cubicBezTo>
                <a:close/>
                <a:moveTo>
                  <a:pt x="3492427" y="781275"/>
                </a:moveTo>
                <a:cubicBezTo>
                  <a:pt x="3404094" y="781275"/>
                  <a:pt x="3329470" y="812494"/>
                  <a:pt x="3268552" y="874935"/>
                </a:cubicBezTo>
                <a:cubicBezTo>
                  <a:pt x="3207635" y="937376"/>
                  <a:pt x="3177175" y="1011240"/>
                  <a:pt x="3177175" y="1096526"/>
                </a:cubicBezTo>
                <a:lnTo>
                  <a:pt x="3177175" y="1850385"/>
                </a:lnTo>
                <a:cubicBezTo>
                  <a:pt x="3177175" y="1938716"/>
                  <a:pt x="3207635" y="2013342"/>
                  <a:pt x="3268552" y="2074258"/>
                </a:cubicBezTo>
                <a:cubicBezTo>
                  <a:pt x="3329470" y="2135177"/>
                  <a:pt x="3404094" y="2165636"/>
                  <a:pt x="3492427" y="2165636"/>
                </a:cubicBezTo>
                <a:lnTo>
                  <a:pt x="4287406" y="2165636"/>
                </a:lnTo>
                <a:cubicBezTo>
                  <a:pt x="4375737" y="2165636"/>
                  <a:pt x="4450360" y="2135177"/>
                  <a:pt x="4511278" y="2074258"/>
                </a:cubicBezTo>
                <a:cubicBezTo>
                  <a:pt x="4572198" y="2013342"/>
                  <a:pt x="4602657" y="1938716"/>
                  <a:pt x="4602657" y="1850385"/>
                </a:cubicBezTo>
                <a:lnTo>
                  <a:pt x="4602657" y="1096526"/>
                </a:lnTo>
                <a:cubicBezTo>
                  <a:pt x="4602657" y="1011240"/>
                  <a:pt x="4572198" y="937376"/>
                  <a:pt x="4511278" y="874935"/>
                </a:cubicBezTo>
                <a:cubicBezTo>
                  <a:pt x="4450360" y="812494"/>
                  <a:pt x="4375737" y="781275"/>
                  <a:pt x="4287406" y="781275"/>
                </a:cubicBezTo>
                <a:close/>
                <a:moveTo>
                  <a:pt x="0" y="0"/>
                </a:moveTo>
                <a:lnTo>
                  <a:pt x="4497575" y="0"/>
                </a:lnTo>
                <a:cubicBezTo>
                  <a:pt x="4744291" y="0"/>
                  <a:pt x="4955982" y="88331"/>
                  <a:pt x="5132643" y="264992"/>
                </a:cubicBezTo>
                <a:cubicBezTo>
                  <a:pt x="5309305" y="441656"/>
                  <a:pt x="5397635" y="653347"/>
                  <a:pt x="5397635" y="900064"/>
                </a:cubicBezTo>
                <a:lnTo>
                  <a:pt x="5397635" y="5672777"/>
                </a:lnTo>
                <a:lnTo>
                  <a:pt x="4602657" y="5672777"/>
                </a:lnTo>
                <a:lnTo>
                  <a:pt x="4602657" y="2969752"/>
                </a:lnTo>
                <a:lnTo>
                  <a:pt x="3985863" y="2969752"/>
                </a:lnTo>
                <a:cubicBezTo>
                  <a:pt x="4046780" y="3161646"/>
                  <a:pt x="4077238" y="3361152"/>
                  <a:pt x="4077238" y="3568273"/>
                </a:cubicBezTo>
                <a:cubicBezTo>
                  <a:pt x="4077238" y="3952057"/>
                  <a:pt x="3979769" y="4306143"/>
                  <a:pt x="3784831" y="4630531"/>
                </a:cubicBezTo>
                <a:cubicBezTo>
                  <a:pt x="3589895" y="4954920"/>
                  <a:pt x="3324901" y="5211537"/>
                  <a:pt x="2989853" y="5400383"/>
                </a:cubicBezTo>
                <a:cubicBezTo>
                  <a:pt x="2738566" y="5542016"/>
                  <a:pt x="2470145" y="5630537"/>
                  <a:pt x="2184591" y="5665946"/>
                </a:cubicBezTo>
                <a:lnTo>
                  <a:pt x="2110402" y="5672777"/>
                </a:lnTo>
                <a:lnTo>
                  <a:pt x="1663580" y="5672777"/>
                </a:lnTo>
                <a:lnTo>
                  <a:pt x="1459573" y="5644958"/>
                </a:lnTo>
                <a:cubicBezTo>
                  <a:pt x="1042095" y="5567574"/>
                  <a:pt x="673446" y="5374112"/>
                  <a:pt x="353625" y="5064572"/>
                </a:cubicBezTo>
                <a:cubicBezTo>
                  <a:pt x="247019" y="4961392"/>
                  <a:pt x="153738" y="4852835"/>
                  <a:pt x="73784" y="4738899"/>
                </a:cubicBezTo>
                <a:lnTo>
                  <a:pt x="0" y="4621494"/>
                </a:lnTo>
                <a:close/>
              </a:path>
            </a:pathLst>
          </a:custGeom>
          <a:gradFill>
            <a:gsLst>
              <a:gs pos="0">
                <a:srgbClr val="f9eb42"/>
              </a:gs>
              <a:gs pos="22000">
                <a:srgbClr val="fe8d3d"/>
              </a:gs>
              <a:gs pos="46000">
                <a:srgbClr val="f46459"/>
              </a:gs>
              <a:gs pos="67000">
                <a:srgbClr val="e5407c"/>
              </a:gs>
              <a:gs pos="100000">
                <a:srgbClr val="4d30d3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881360" y="91440"/>
            <a:ext cx="1188360" cy="11887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9601200" y="91440"/>
            <a:ext cx="1188720" cy="11808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8412480" y="91440"/>
            <a:ext cx="1079640" cy="11887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5308560" y="91440"/>
            <a:ext cx="1585440" cy="11887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7026840" y="91440"/>
            <a:ext cx="1294200" cy="118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6305760"/>
            <a:ext cx="12191760" cy="55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1097280" tIns="45000" bIns="91440" anchor="ctr"/>
          <a:p>
            <a:pPr algn="r">
              <a:lnSpc>
                <a:spcPct val="100000"/>
              </a:lnSpc>
            </a:pPr>
            <a:r>
              <a:rPr b="0" lang="en-US" sz="3200" spc="14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www.InstaFeedback.com</a:t>
            </a:r>
            <a:r>
              <a:rPr b="0" lang="en-US" sz="3200" spc="14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565280" y="1005840"/>
            <a:ext cx="93160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PRACTICES WILL BE NICE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846320" y="1828800"/>
            <a:ext cx="2468880" cy="39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8959</TotalTime>
  <Application>LibreOffice/5.1.6.2$Linux_X86_64 LibreOffice_project/10m0$Build-2</Application>
  <Words>144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2014-11-26T05:14:11Z</dcterms:created>
  <dc:creator>PresentationGO.com</dc:creator>
  <dc:description>© Copyright PresentationGO.com</dc:description>
  <dc:language>en-US</dc:language>
  <cp:lastModifiedBy/>
  <dcterms:modified xsi:type="dcterms:W3CDTF">2019-04-08T07:27:28Z</dcterms:modified>
  <cp:revision>4</cp:revision>
  <dc:subject/>
  <dc:title>Instagram PowerPoint Template Slide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  <property fmtid="{D5CDD505-2E9C-101B-9397-08002B2CF9AE}" pid="12" name="category">
    <vt:lpwstr>Templates</vt:lpwstr>
  </property>
</Properties>
</file>