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594EF-843A-4E70-B76A-279A8B5F8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10D84-E359-42DB-9C99-256FB1958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48E9A-AE9E-4FCD-9392-AD3B68EB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F98D-6501-4D87-9AF3-F634FD20FD7C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46927-51B9-4159-BDB4-E4EC70B2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7D58A-9F40-4BFC-97F0-32AAB66E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68BE-69DD-4B8A-924A-50CEDC91F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D6FD-F08B-4CA1-BFCE-AF6DA2FC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2DCCD0-99F6-4066-9E00-6E2AC077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5BD72-3091-4FBD-BD4D-0442902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F98D-6501-4D87-9AF3-F634FD20FD7C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77D9D-F64C-48CD-8DA0-79AC5711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5B6D0-FA19-43D8-ACC5-7A56EC3C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68BE-69DD-4B8A-924A-50CEDC91F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26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F7CA4B-260E-4FEA-95B8-99D728814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D989C3-0032-482E-AC5B-F2A18E34E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047BA-A0B4-43CE-8BDE-FFF4B4C2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F98D-6501-4D87-9AF3-F634FD20FD7C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143A0-6919-4FC1-84BE-177D857E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B558E-DC81-4792-B062-8281007C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68BE-69DD-4B8A-924A-50CEDC91F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F642D-1656-4E76-8286-1597B53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3F2F3-262C-4EDE-8A99-0D828BB5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F79D2-32F9-466E-BA5C-79FDBDEC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F98D-6501-4D87-9AF3-F634FD20FD7C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57037C-65D6-4C0D-9996-00E2FF85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E5040-7B82-4718-9032-1BFA7113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68BE-69DD-4B8A-924A-50CEDC91F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58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D8264-9502-4451-9695-37D7B7C8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DE77C-1B8A-4E40-BD61-A22F4F19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F146A-DE69-4383-9CAD-85C02A98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F98D-6501-4D87-9AF3-F634FD20FD7C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8A735-C15B-4747-89CA-7F074C8D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2D7F01-C752-42EF-8122-2C17F247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68BE-69DD-4B8A-924A-50CEDC91F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1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38AD8-326E-4284-8663-6AE1C323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BBB14-8041-427C-ACBB-DD9CBCFE3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4CED5F-2C31-42D8-A09A-2635CD6EB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EA8269-DCD3-4555-8591-6E21270E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F98D-6501-4D87-9AF3-F634FD20FD7C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9BC14D-099F-4431-B1CE-428E3ACC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C669AE-E12E-4872-B7B3-775822AD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68BE-69DD-4B8A-924A-50CEDC91F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5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45C63-1167-47F6-8622-24E08C1B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ED3721-2433-4248-A596-460D221BE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12196C-AC23-4738-984F-CA0FD454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1BAF0B-448F-4DC8-94C8-43880E204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E071A6-7801-4CA3-8E48-2BD7FC975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0025A1-B5B9-4784-AA54-4513D1A1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F98D-6501-4D87-9AF3-F634FD20FD7C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E0A3DB-1BFB-4A3A-8EDD-5329D6C1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CE4320-936D-4CFF-A43D-E0A819B3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68BE-69DD-4B8A-924A-50CEDC91F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1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9CF02-0E00-4531-B1EC-66014976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8BF869-D5C7-4A3F-A9CF-2E8DC2FF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F98D-6501-4D87-9AF3-F634FD20FD7C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9BF1F4-A036-4E62-8111-68A9B63B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F9D02-C214-46CC-B660-F2E4C809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68BE-69DD-4B8A-924A-50CEDC91F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47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57DAE4-46F8-49C0-B8CC-7339B9FB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F98D-6501-4D87-9AF3-F634FD20FD7C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32D8FD-66D5-4DD0-972D-D48FC57C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7C8B5-980C-4DBD-87BB-7E24F0C3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68BE-69DD-4B8A-924A-50CEDC91F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19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EE252-2C62-4858-95B2-8403CAF9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F5FBC8-D39C-44A5-9549-63ACF29D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8350C9-2A4E-4C0C-A616-8779468E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2A684E-BCBD-492B-A400-4A7CD755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F98D-6501-4D87-9AF3-F634FD20FD7C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8CF8B-EAC9-44EA-BB8B-3623A3A7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74364-B54F-4AF4-9C2D-A252D313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68BE-69DD-4B8A-924A-50CEDC91F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7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A90D3-ED00-40F5-9A5E-1ADC1884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0E2357-BAB8-489B-95D2-906592516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A57394-FC62-4386-80EF-76917F76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E8F09-FC86-4E78-864B-3CBF5BE2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F98D-6501-4D87-9AF3-F634FD20FD7C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D98D-8582-4CC7-9CD9-F9EB6CD6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844A04-09F1-47CA-BC5E-7673E324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68BE-69DD-4B8A-924A-50CEDC91F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8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31CB74-A83D-48B2-B7C6-144D26A3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8C228D-5487-450F-AA75-C352B4EB7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97E19-616A-4B60-B396-B1E921E7E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F98D-6501-4D87-9AF3-F634FD20FD7C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A41593-B6CC-485E-A2F3-4F1399228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8A614-33DC-44E7-AF70-250CD12DE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68BE-69DD-4B8A-924A-50CEDC91F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33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06FE565-561A-47DE-933F-7715963E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89125" y="330993"/>
            <a:ext cx="8261350" cy="61960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34A6DB-FCE8-4A01-8175-9D152E7F675E}"/>
              </a:ext>
            </a:extLst>
          </p:cNvPr>
          <p:cNvSpPr txBox="1"/>
          <p:nvPr/>
        </p:nvSpPr>
        <p:spPr>
          <a:xfrm>
            <a:off x="9344025" y="3956050"/>
            <a:ext cx="19240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Connector Remote Control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8023F3-432F-4C34-BB3B-4F157F62B777}"/>
              </a:ext>
            </a:extLst>
          </p:cNvPr>
          <p:cNvSpPr txBox="1"/>
          <p:nvPr/>
        </p:nvSpPr>
        <p:spPr>
          <a:xfrm>
            <a:off x="9344025" y="4616450"/>
            <a:ext cx="19240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Connector Limit Switch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20958D1-81BB-4700-B606-979CC35AB63D}"/>
              </a:ext>
            </a:extLst>
          </p:cNvPr>
          <p:cNvSpPr txBox="1"/>
          <p:nvPr/>
        </p:nvSpPr>
        <p:spPr>
          <a:xfrm>
            <a:off x="9344025" y="5359400"/>
            <a:ext cx="19240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USB Connector µC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223558-63A7-48CF-BF8E-21EFC2D51A87}"/>
              </a:ext>
            </a:extLst>
          </p:cNvPr>
          <p:cNvSpPr txBox="1"/>
          <p:nvPr/>
        </p:nvSpPr>
        <p:spPr>
          <a:xfrm>
            <a:off x="9534525" y="2292350"/>
            <a:ext cx="16414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Connector Motors XYZ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00E9DD-5EA3-46C6-ADCF-A1041BF068D2}"/>
              </a:ext>
            </a:extLst>
          </p:cNvPr>
          <p:cNvSpPr txBox="1"/>
          <p:nvPr/>
        </p:nvSpPr>
        <p:spPr>
          <a:xfrm>
            <a:off x="9534524" y="1083101"/>
            <a:ext cx="16414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LED „Power“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A0B2F80-A51B-4DCF-A57F-D78BD425A89C}"/>
              </a:ext>
            </a:extLst>
          </p:cNvPr>
          <p:cNvSpPr txBox="1"/>
          <p:nvPr/>
        </p:nvSpPr>
        <p:spPr>
          <a:xfrm>
            <a:off x="4232274" y="759935"/>
            <a:ext cx="16414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Driver </a:t>
            </a:r>
            <a:r>
              <a:rPr lang="de-DE" sz="1200" dirty="0" err="1"/>
              <a:t>for</a:t>
            </a:r>
            <a:r>
              <a:rPr lang="de-DE" sz="1200" dirty="0"/>
              <a:t> Stepper Motors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A619129-6928-4ED3-A00B-A814F358989C}"/>
              </a:ext>
            </a:extLst>
          </p:cNvPr>
          <p:cNvSpPr/>
          <p:nvPr/>
        </p:nvSpPr>
        <p:spPr>
          <a:xfrm>
            <a:off x="4146550" y="654050"/>
            <a:ext cx="1873250" cy="4982349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BD58BB-2232-46C1-AB7B-0DEED2B300BF}"/>
              </a:ext>
            </a:extLst>
          </p:cNvPr>
          <p:cNvSpPr txBox="1"/>
          <p:nvPr/>
        </p:nvSpPr>
        <p:spPr>
          <a:xfrm>
            <a:off x="2590799" y="291494"/>
            <a:ext cx="16414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Fan (not </a:t>
            </a:r>
            <a:r>
              <a:rPr lang="de-DE" sz="1200" dirty="0" err="1"/>
              <a:t>used</a:t>
            </a:r>
            <a:r>
              <a:rPr lang="de-DE" sz="1200" dirty="0"/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BE3B5C9-4518-45F8-814F-38D0E4E129E4}"/>
              </a:ext>
            </a:extLst>
          </p:cNvPr>
          <p:cNvSpPr txBox="1"/>
          <p:nvPr/>
        </p:nvSpPr>
        <p:spPr>
          <a:xfrm>
            <a:off x="1609725" y="4047351"/>
            <a:ext cx="12795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Power Supply</a:t>
            </a:r>
          </a:p>
          <a:p>
            <a:pPr algn="ctr"/>
            <a:r>
              <a:rPr lang="de-DE" sz="1200" dirty="0"/>
              <a:t>36V, 350W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75E0BF9-C4E4-4A7B-B471-A60C8773264C}"/>
              </a:ext>
            </a:extLst>
          </p:cNvPr>
          <p:cNvSpPr txBox="1"/>
          <p:nvPr/>
        </p:nvSpPr>
        <p:spPr>
          <a:xfrm>
            <a:off x="1566862" y="1773673"/>
            <a:ext cx="9493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230VAC in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9AEF591-6EC0-4C0B-AA16-9EB63C8BBA0E}"/>
              </a:ext>
            </a:extLst>
          </p:cNvPr>
          <p:cNvSpPr txBox="1"/>
          <p:nvPr/>
        </p:nvSpPr>
        <p:spPr>
          <a:xfrm>
            <a:off x="6605588" y="775035"/>
            <a:ext cx="12795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Main PCB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3E646E-5F08-4338-B578-24A65F7EBBEE}"/>
              </a:ext>
            </a:extLst>
          </p:cNvPr>
          <p:cNvSpPr/>
          <p:nvPr/>
        </p:nvSpPr>
        <p:spPr>
          <a:xfrm>
            <a:off x="6172202" y="654050"/>
            <a:ext cx="2146298" cy="4982349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BDE951-A4BB-4EFD-8355-317C999B9C05}"/>
              </a:ext>
            </a:extLst>
          </p:cNvPr>
          <p:cNvSpPr txBox="1"/>
          <p:nvPr/>
        </p:nvSpPr>
        <p:spPr>
          <a:xfrm>
            <a:off x="7442994" y="1652296"/>
            <a:ext cx="9890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(Fixed </a:t>
            </a:r>
            <a:r>
              <a:rPr lang="de-DE" sz="1200" dirty="0" err="1"/>
              <a:t>error</a:t>
            </a:r>
            <a:r>
              <a:rPr lang="de-DE" sz="1200" dirty="0"/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C9CF789-70EC-4441-B0B6-87FFE94987E6}"/>
              </a:ext>
            </a:extLst>
          </p:cNvPr>
          <p:cNvSpPr txBox="1"/>
          <p:nvPr/>
        </p:nvSpPr>
        <p:spPr>
          <a:xfrm>
            <a:off x="6368653" y="5205704"/>
            <a:ext cx="11342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Arduino </a:t>
            </a:r>
            <a:r>
              <a:rPr lang="de-DE" sz="1200" dirty="0" err="1"/>
              <a:t>Mega</a:t>
            </a:r>
            <a:endParaRPr lang="de-DE" sz="12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AEDC01B-3B36-486E-9041-AA519E63BF19}"/>
              </a:ext>
            </a:extLst>
          </p:cNvPr>
          <p:cNvCxnSpPr>
            <a:stCxn id="15" idx="3"/>
          </p:cNvCxnSpPr>
          <p:nvPr/>
        </p:nvCxnSpPr>
        <p:spPr>
          <a:xfrm flipV="1">
            <a:off x="2516187" y="1790795"/>
            <a:ext cx="608013" cy="121378"/>
          </a:xfrm>
          <a:prstGeom prst="straightConnector1">
            <a:avLst/>
          </a:prstGeom>
          <a:ln w="571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997175D-DFD6-41EC-B03B-77FCDD5EB268}"/>
              </a:ext>
            </a:extLst>
          </p:cNvPr>
          <p:cNvCxnSpPr>
            <a:cxnSpLocks/>
          </p:cNvCxnSpPr>
          <p:nvPr/>
        </p:nvCxnSpPr>
        <p:spPr>
          <a:xfrm flipV="1">
            <a:off x="2893218" y="3966913"/>
            <a:ext cx="436563" cy="313365"/>
          </a:xfrm>
          <a:prstGeom prst="straightConnector1">
            <a:avLst/>
          </a:prstGeom>
          <a:ln w="571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08CBD4E-41D5-4272-932C-5506B32035B7}"/>
              </a:ext>
            </a:extLst>
          </p:cNvPr>
          <p:cNvCxnSpPr>
            <a:cxnSpLocks/>
          </p:cNvCxnSpPr>
          <p:nvPr/>
        </p:nvCxnSpPr>
        <p:spPr>
          <a:xfrm flipV="1">
            <a:off x="6840537" y="4328443"/>
            <a:ext cx="258763" cy="857513"/>
          </a:xfrm>
          <a:prstGeom prst="straightConnector1">
            <a:avLst/>
          </a:prstGeom>
          <a:ln w="571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D63125A-34BD-4A63-86F9-9BB18512D298}"/>
              </a:ext>
            </a:extLst>
          </p:cNvPr>
          <p:cNvCxnSpPr>
            <a:cxnSpLocks/>
          </p:cNvCxnSpPr>
          <p:nvPr/>
        </p:nvCxnSpPr>
        <p:spPr>
          <a:xfrm flipH="1">
            <a:off x="7385050" y="1929295"/>
            <a:ext cx="500064" cy="600262"/>
          </a:xfrm>
          <a:prstGeom prst="straightConnector1">
            <a:avLst/>
          </a:prstGeom>
          <a:ln w="571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A6A7BA0-5ADD-4F94-8D68-CEED056B162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8959850" y="1173019"/>
            <a:ext cx="574674" cy="48582"/>
          </a:xfrm>
          <a:prstGeom prst="straightConnector1">
            <a:avLst/>
          </a:prstGeom>
          <a:ln w="571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A167CDC-540C-4822-BBA7-2A3CF4AA0AEF}"/>
              </a:ext>
            </a:extLst>
          </p:cNvPr>
          <p:cNvCxnSpPr>
            <a:cxnSpLocks/>
          </p:cNvCxnSpPr>
          <p:nvPr/>
        </p:nvCxnSpPr>
        <p:spPr>
          <a:xfrm flipH="1" flipV="1">
            <a:off x="8769351" y="4040817"/>
            <a:ext cx="574674" cy="48582"/>
          </a:xfrm>
          <a:prstGeom prst="straightConnector1">
            <a:avLst/>
          </a:prstGeom>
          <a:ln w="571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99A0CB-C25A-4F9E-9A1A-555EF5DFF23C}"/>
              </a:ext>
            </a:extLst>
          </p:cNvPr>
          <p:cNvCxnSpPr>
            <a:cxnSpLocks/>
          </p:cNvCxnSpPr>
          <p:nvPr/>
        </p:nvCxnSpPr>
        <p:spPr>
          <a:xfrm flipH="1" flipV="1">
            <a:off x="8769351" y="4732967"/>
            <a:ext cx="574674" cy="48582"/>
          </a:xfrm>
          <a:prstGeom prst="straightConnector1">
            <a:avLst/>
          </a:prstGeom>
          <a:ln w="571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18D6F66-995C-4B40-A672-C0E8724B54CF}"/>
              </a:ext>
            </a:extLst>
          </p:cNvPr>
          <p:cNvCxnSpPr>
            <a:cxnSpLocks/>
          </p:cNvCxnSpPr>
          <p:nvPr/>
        </p:nvCxnSpPr>
        <p:spPr>
          <a:xfrm flipH="1" flipV="1">
            <a:off x="8769351" y="5497899"/>
            <a:ext cx="574674" cy="48582"/>
          </a:xfrm>
          <a:prstGeom prst="straightConnector1">
            <a:avLst/>
          </a:prstGeom>
          <a:ln w="571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6458D7F4-5501-4980-B3AD-232BBEE44CC6}"/>
              </a:ext>
            </a:extLst>
          </p:cNvPr>
          <p:cNvSpPr/>
          <p:nvPr/>
        </p:nvSpPr>
        <p:spPr>
          <a:xfrm rot="272225">
            <a:off x="8966738" y="1673795"/>
            <a:ext cx="305893" cy="1475966"/>
          </a:xfrm>
          <a:prstGeom prst="rightBrace">
            <a:avLst>
              <a:gd name="adj1" fmla="val 43766"/>
              <a:gd name="adj2" fmla="val 5000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89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Pavel Povolni</dc:creator>
  <cp:lastModifiedBy>Pavel Povolni</cp:lastModifiedBy>
  <cp:revision>1</cp:revision>
  <dcterms:created xsi:type="dcterms:W3CDTF">2024-11-06T13:34:05Z</dcterms:created>
  <dcterms:modified xsi:type="dcterms:W3CDTF">2024-11-06T13:40:41Z</dcterms:modified>
</cp:coreProperties>
</file>