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90" autoAdjust="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4465-C919-4656-81EA-6C166248FDBA}" type="datetimeFigureOut">
              <a:rPr lang="fr-CH" smtClean="0"/>
              <a:t>12.05.2016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21B1-56F9-4FF2-92FC-A8620617A7C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145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tom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058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tom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86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tom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87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james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267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james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267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james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71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james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730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tom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21B1-56F9-4FF2-92FC-A8620617A7C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655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7D0-EC58-4441-8191-6344BEA8E58E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830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4B5-EF9B-4B52-8DDD-A368DDC61877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16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189F-DA9B-44B9-93A3-DDB087CFA7DE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52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6A53-370C-438B-8B8B-687B6A403D90}" type="datetime1">
              <a:rPr lang="fr-CH" smtClean="0"/>
              <a:t>12.05.2016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72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347F-7F4B-4594-BFD6-AF51C7D108E9}" type="datetime1">
              <a:rPr lang="fr-CH" smtClean="0"/>
              <a:t>12.05.2016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24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C262-66DB-40BF-8885-073335DDFE22}" type="datetime1">
              <a:rPr lang="fr-CH" smtClean="0"/>
              <a:t>12.05.2016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880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50-E476-4237-AFB7-3747F05DDCF0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6655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129E-BA14-41C8-93DD-0EFD72B6469E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36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A8DC-1764-4FF3-BF63-D6460052F2CC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254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A822-81DC-42F4-A694-54F922DDA510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68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32A2-E46D-4088-8CC6-369D6C03A49B}" type="datetime1">
              <a:rPr lang="fr-CH" smtClean="0"/>
              <a:t>12.05.2016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0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FEC4-6B06-41AB-8D4E-48C69DC47856}" type="datetime1">
              <a:rPr lang="fr-CH" smtClean="0"/>
              <a:t>12.05.2016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981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59F1-A60D-4EEF-81B2-D87E2B1B1F3C}" type="datetime1">
              <a:rPr lang="fr-CH" smtClean="0"/>
              <a:t>12.05.2016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253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11AF-C43C-4467-9B81-392285683699}" type="datetime1">
              <a:rPr lang="fr-CH" smtClean="0"/>
              <a:t>12.05.2016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46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A992-7993-46DF-9CC2-7C3387CEB462}" type="datetime1">
              <a:rPr lang="fr-CH" smtClean="0"/>
              <a:t>12.05.2016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CB83-EDFB-41C6-B59F-8FA878579806}" type="datetime1">
              <a:rPr lang="fr-CH" smtClean="0"/>
              <a:t>12.05.2016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033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9FD1-16A4-43F9-BA54-7239B31B85C4}" type="datetime1">
              <a:rPr lang="fr-CH" smtClean="0"/>
              <a:t>12.05.2016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C8FA4E-024F-483E-8709-034186AD04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0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Conception OS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TP Final </a:t>
            </a:r>
            <a:r>
              <a:rPr lang="fr-CH" dirty="0" smtClean="0"/>
              <a:t>– Threads</a:t>
            </a:r>
          </a:p>
          <a:p>
            <a:r>
              <a:rPr lang="fr-CH" dirty="0" smtClean="0"/>
              <a:t>Tom Rey et Jeremy </a:t>
            </a:r>
            <a:r>
              <a:rPr lang="fr-CH" dirty="0" err="1" smtClean="0"/>
              <a:t>Wirth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92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Threads Posix</a:t>
            </a:r>
          </a:p>
          <a:p>
            <a:r>
              <a:rPr lang="fr-CH" dirty="0" smtClean="0"/>
              <a:t>Implémentation</a:t>
            </a:r>
          </a:p>
          <a:p>
            <a:pPr lvl="1"/>
            <a:r>
              <a:rPr lang="fr-CH" dirty="0" smtClean="0"/>
              <a:t>Rapidité 1 thread contre 2 threads</a:t>
            </a:r>
          </a:p>
          <a:p>
            <a:pPr lvl="1"/>
            <a:r>
              <a:rPr lang="fr-CH" dirty="0" smtClean="0"/>
              <a:t>Utilisation de ressource libre avec 2 threads</a:t>
            </a:r>
          </a:p>
          <a:p>
            <a:pPr lvl="1"/>
            <a:r>
              <a:rPr lang="fr-CH" dirty="0" smtClean="0"/>
              <a:t>Utilisation de ressource bloqué avec 2 threads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67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Threads Posix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Interface qui permet de gérer les threads</a:t>
            </a:r>
          </a:p>
          <a:p>
            <a:endParaRPr lang="fr-CH" dirty="0"/>
          </a:p>
          <a:p>
            <a:r>
              <a:rPr lang="fr-CH" dirty="0"/>
              <a:t>Le standard définit un ensemble de types de </a:t>
            </a:r>
            <a:r>
              <a:rPr lang="fr-CH" dirty="0" smtClean="0"/>
              <a:t>données</a:t>
            </a:r>
            <a:r>
              <a:rPr lang="fr-CH" dirty="0"/>
              <a:t>, de fonctions et de constantes en langage </a:t>
            </a:r>
            <a:r>
              <a:rPr lang="fr-CH" dirty="0" smtClean="0"/>
              <a:t>C</a:t>
            </a:r>
          </a:p>
          <a:p>
            <a:endParaRPr lang="fr-CH" dirty="0" smtClean="0"/>
          </a:p>
          <a:p>
            <a:r>
              <a:rPr lang="fr-CH" dirty="0"/>
              <a:t>F</a:t>
            </a:r>
            <a:r>
              <a:rPr lang="fr-CH" dirty="0" smtClean="0"/>
              <a:t>onctions </a:t>
            </a:r>
            <a:r>
              <a:rPr lang="fr-CH" dirty="0"/>
              <a:t>permettant la création et la destruction de threads, l'ordonnancement des tâches, leur synchronisation, la gestion des signaux et des données partagées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851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22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Différence 1 ou 2 threads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Rapidité de calcul</a:t>
            </a:r>
          </a:p>
          <a:p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89212" y="2879026"/>
            <a:ext cx="5951601" cy="24153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6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Utilisation de ressource libre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Aucun contrôle</a:t>
            </a:r>
          </a:p>
          <a:p>
            <a:endParaRPr lang="fr-CH" dirty="0"/>
          </a:p>
        </p:txBody>
      </p:sp>
      <p:pic>
        <p:nvPicPr>
          <p:cNvPr id="6" name="Espace réservé du contenu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20" y="1825625"/>
            <a:ext cx="2270760" cy="445408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3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Utilisation de ressource bloqué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Contrôle avec un </a:t>
            </a:r>
            <a:r>
              <a:rPr lang="fr-CH" dirty="0" err="1" smtClean="0"/>
              <a:t>mutex</a:t>
            </a:r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06477" y="1765815"/>
            <a:ext cx="2208340" cy="414540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9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3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Les threads sont pratiques et améliore les performances mais attention à ne pas en abuser</a:t>
            </a:r>
            <a:r>
              <a:rPr lang="fr-CH" dirty="0" smtClean="0"/>
              <a:t>.</a:t>
            </a:r>
          </a:p>
          <a:p>
            <a:endParaRPr lang="fr-CH" dirty="0"/>
          </a:p>
          <a:p>
            <a:r>
              <a:rPr lang="fr-CH" dirty="0" smtClean="0"/>
              <a:t>Sécurisé les ressources.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FA4E-024F-483E-8709-034186AD044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945246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159</Words>
  <Application>Microsoft Office PowerPoint</Application>
  <PresentationFormat>Grand écran</PresentationFormat>
  <Paragraphs>54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Conception OS</vt:lpstr>
      <vt:lpstr>Sommaire</vt:lpstr>
      <vt:lpstr>Threads Posix</vt:lpstr>
      <vt:lpstr>Implémentation</vt:lpstr>
      <vt:lpstr>Différence 1 ou 2 threads</vt:lpstr>
      <vt:lpstr>Utilisation de ressource libre</vt:lpstr>
      <vt:lpstr>Utilisation de ressource bloqué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OS</dc:title>
  <dc:creator>Tom Rey</dc:creator>
  <cp:lastModifiedBy>Tom Rey</cp:lastModifiedBy>
  <cp:revision>41</cp:revision>
  <dcterms:created xsi:type="dcterms:W3CDTF">2016-05-10T12:27:16Z</dcterms:created>
  <dcterms:modified xsi:type="dcterms:W3CDTF">2016-05-12T15:36:39Z</dcterms:modified>
</cp:coreProperties>
</file>