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5AF5-AB12-3326-4832-B7F8B528A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0440A-AECA-F8CC-49A5-F01100308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EC97-3BEF-23DD-BB49-0D7F54C1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116-0797-4D97-A710-A235358AB7C5}" type="datetimeFigureOut">
              <a:rPr lang="en-DE" smtClean="0"/>
              <a:t>19/03/2024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178A4-93E0-36E1-83CA-FFB3956C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1405-6609-B07B-151A-4C5AC042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376F-7227-4767-8BD0-78AFD8BDE95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724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7643-B5AD-04D3-6061-C9D9C09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F8EDA-64C2-849E-6D63-8CDF43841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46D7-33CC-F52E-7BF1-BBAAAF8D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116-0797-4D97-A710-A235358AB7C5}" type="datetimeFigureOut">
              <a:rPr lang="en-DE" smtClean="0"/>
              <a:t>19/03/2024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1459-1D97-4CCB-4CBE-A3F498C7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3D49-05D9-B265-7E87-7E9B1C5C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376F-7227-4767-8BD0-78AFD8BDE95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138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149A8-F4C8-9AE7-FAF5-D0E52E2F3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EC0BD-275C-BE3A-5CA2-52D89E3CE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83EDC-D551-B12C-622B-7FD7CE4E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116-0797-4D97-A710-A235358AB7C5}" type="datetimeFigureOut">
              <a:rPr lang="en-DE" smtClean="0"/>
              <a:t>19/03/2024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6F6E-6DA0-93E4-1BCC-C3B085B2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D2A22-275E-4C7A-CDAB-7D3DF319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376F-7227-4767-8BD0-78AFD8BDE95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609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269D-F599-82D4-F71A-0B0AD72E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1F075-05F7-7A24-00D7-5EA7D3F2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494D-9D25-747A-6D1C-FFA06928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116-0797-4D97-A710-A235358AB7C5}" type="datetimeFigureOut">
              <a:rPr lang="en-DE" smtClean="0"/>
              <a:t>19/03/2024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9415-A3E0-4898-868F-15E0523F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1A40-E0F7-AA87-7CA4-F657880D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376F-7227-4767-8BD0-78AFD8BDE95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233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A1CC-1B68-D092-31AB-B7B09B34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D647B-7741-91CD-416B-934507BD9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B06C-5CF5-ED29-C7FB-3FB182DA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116-0797-4D97-A710-A235358AB7C5}" type="datetimeFigureOut">
              <a:rPr lang="en-DE" smtClean="0"/>
              <a:t>19/03/2024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A88A-B4E5-C312-7F90-8021DAD6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1EEE9-EC3E-A097-6C67-6F699E1F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376F-7227-4767-8BD0-78AFD8BDE95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851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7A2D-C56F-541F-C080-6265171A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1878-217F-9BDE-E912-6CFBEEE9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5259-7E6E-CDF0-4438-52D416BEA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62A2E-3BE7-329F-5B7A-886E533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116-0797-4D97-A710-A235358AB7C5}" type="datetimeFigureOut">
              <a:rPr lang="en-DE" smtClean="0"/>
              <a:t>19/03/2024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10914-59DD-A681-D86C-F95FC9FD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CF264-A33B-C675-8968-E3855A7A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376F-7227-4767-8BD0-78AFD8BDE95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08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3F95-3AB0-FDA8-8C02-AC2B48A3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38568-AFFB-176A-C07D-7F356FCC5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21DD1-5B36-BB19-5DFF-501A7E96E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BEE27-AF10-EC54-4A81-058E3C47B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863A3-C478-0226-A0EE-80A866A90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9BA02-8525-6BB6-4F20-4D083520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116-0797-4D97-A710-A235358AB7C5}" type="datetimeFigureOut">
              <a:rPr lang="en-DE" smtClean="0"/>
              <a:t>19/03/2024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0F480-6135-AD1A-276E-37A4BF81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65243-7A38-919F-7044-2FE8431C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376F-7227-4767-8BD0-78AFD8BDE95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632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426C-D116-51CD-EFDA-A9C9C772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192CA-C203-0BF9-7D85-BBD9D847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116-0797-4D97-A710-A235358AB7C5}" type="datetimeFigureOut">
              <a:rPr lang="en-DE" smtClean="0"/>
              <a:t>19/03/2024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0BB6B-611B-14DB-8668-C0DBC75F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82315-C96F-1CAF-1656-5527B020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376F-7227-4767-8BD0-78AFD8BDE95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363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FF822-56A1-5516-20E5-5A1235A5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116-0797-4D97-A710-A235358AB7C5}" type="datetimeFigureOut">
              <a:rPr lang="en-DE" smtClean="0"/>
              <a:t>19/03/2024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10680-0703-24B3-A4DE-D79EF09D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392EB-52F5-FB6B-F048-6699C355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376F-7227-4767-8BD0-78AFD8BDE95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68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D21C-78C4-E4ED-7B29-0684C9C6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D23E-CF5E-249D-0EC7-F885648F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40DDC-06E8-96CA-1E63-1BB68C528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55B77-0E40-CC85-6414-D844C1D9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116-0797-4D97-A710-A235358AB7C5}" type="datetimeFigureOut">
              <a:rPr lang="en-DE" smtClean="0"/>
              <a:t>19/03/2024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1E355-EC6E-5EDF-486C-3AB1F976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598B9-6288-0375-5A21-B09A352A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376F-7227-4767-8BD0-78AFD8BDE95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922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DFCF-87AD-F56F-2A73-DD0CEC19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9AB9B-988A-857B-51C3-EDE17B0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D9A10-8ED6-378C-2F8C-550140ECA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3081C-0FEA-0507-C688-AEF2DBD7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1116-0797-4D97-A710-A235358AB7C5}" type="datetimeFigureOut">
              <a:rPr lang="en-DE" smtClean="0"/>
              <a:t>19/03/2024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E9147-ECF5-AAE3-D9EA-2E0F5953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A8982-202C-59D6-4622-4A4A8C08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376F-7227-4767-8BD0-78AFD8BDE95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267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7258A-46E0-2C8B-2A37-628B6EEC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636F-238F-F107-8EE7-50BF010C6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D2AA-8CBF-79B5-8AB6-AFD016941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71116-0797-4D97-A710-A235358AB7C5}" type="datetimeFigureOut">
              <a:rPr lang="en-DE" smtClean="0"/>
              <a:t>19/03/2024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CC41-553A-BDDE-7C7E-B1C497AF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CC43-AC1B-11F1-2655-3A068347E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A5376F-7227-4767-8BD0-78AFD8BDE95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636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2208A210-A8FF-5B14-7F63-E1EC7A22B3F6}"/>
              </a:ext>
            </a:extLst>
          </p:cNvPr>
          <p:cNvGrpSpPr/>
          <p:nvPr/>
        </p:nvGrpSpPr>
        <p:grpSpPr>
          <a:xfrm>
            <a:off x="913875" y="968265"/>
            <a:ext cx="8172550" cy="5473833"/>
            <a:chOff x="913875" y="968265"/>
            <a:chExt cx="8172550" cy="54738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7290D72-BFAF-8850-D735-F56D652E2693}"/>
                </a:ext>
              </a:extLst>
            </p:cNvPr>
            <p:cNvSpPr/>
            <p:nvPr/>
          </p:nvSpPr>
          <p:spPr>
            <a:xfrm>
              <a:off x="2232562" y="1846612"/>
              <a:ext cx="290945" cy="15823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7929DBA-4E7F-7BAA-4AB9-EC30B9A2E4DD}"/>
                </a:ext>
              </a:extLst>
            </p:cNvPr>
            <p:cNvSpPr/>
            <p:nvPr/>
          </p:nvSpPr>
          <p:spPr>
            <a:xfrm>
              <a:off x="2759035" y="1846612"/>
              <a:ext cx="290945" cy="15823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2D4376-5DB4-C011-4487-1825C63D41E5}"/>
                </a:ext>
              </a:extLst>
            </p:cNvPr>
            <p:cNvSpPr/>
            <p:nvPr/>
          </p:nvSpPr>
          <p:spPr>
            <a:xfrm>
              <a:off x="3285508" y="1846612"/>
              <a:ext cx="290945" cy="15823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B53963-06F2-25A6-3703-EDBCD346C15F}"/>
                </a:ext>
              </a:extLst>
            </p:cNvPr>
            <p:cNvSpPr/>
            <p:nvPr/>
          </p:nvSpPr>
          <p:spPr>
            <a:xfrm>
              <a:off x="3811981" y="1846611"/>
              <a:ext cx="290945" cy="15823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A3E59-32D9-C79A-EFC8-99F58428411C}"/>
                </a:ext>
              </a:extLst>
            </p:cNvPr>
            <p:cNvSpPr/>
            <p:nvPr/>
          </p:nvSpPr>
          <p:spPr>
            <a:xfrm>
              <a:off x="4338454" y="1846611"/>
              <a:ext cx="290945" cy="15823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447361-841C-C523-0C17-2957E1926085}"/>
                </a:ext>
              </a:extLst>
            </p:cNvPr>
            <p:cNvSpPr/>
            <p:nvPr/>
          </p:nvSpPr>
          <p:spPr>
            <a:xfrm>
              <a:off x="4864927" y="1846610"/>
              <a:ext cx="290945" cy="15823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406E18-654B-D8D0-8F42-5D5F9082E8D6}"/>
                </a:ext>
              </a:extLst>
            </p:cNvPr>
            <p:cNvSpPr/>
            <p:nvPr/>
          </p:nvSpPr>
          <p:spPr>
            <a:xfrm>
              <a:off x="5391400" y="1846609"/>
              <a:ext cx="290945" cy="15823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873F87-AFA9-512E-FE29-9A93000255EA}"/>
                </a:ext>
              </a:extLst>
            </p:cNvPr>
            <p:cNvSpPr/>
            <p:nvPr/>
          </p:nvSpPr>
          <p:spPr>
            <a:xfrm>
              <a:off x="5917873" y="1846609"/>
              <a:ext cx="290945" cy="15823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C257C7-96DC-F6A8-D469-5A71F603E173}"/>
                </a:ext>
              </a:extLst>
            </p:cNvPr>
            <p:cNvSpPr/>
            <p:nvPr/>
          </p:nvSpPr>
          <p:spPr>
            <a:xfrm>
              <a:off x="6444346" y="1846609"/>
              <a:ext cx="290945" cy="15823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E0AE06-E1FF-C6A4-FD40-227DDE110341}"/>
                </a:ext>
              </a:extLst>
            </p:cNvPr>
            <p:cNvSpPr/>
            <p:nvPr/>
          </p:nvSpPr>
          <p:spPr>
            <a:xfrm>
              <a:off x="6970819" y="1846609"/>
              <a:ext cx="290945" cy="15823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C4BA34-7AA2-1ADD-93D8-8CA5FE858CC8}"/>
                </a:ext>
              </a:extLst>
            </p:cNvPr>
            <p:cNvSpPr/>
            <p:nvPr/>
          </p:nvSpPr>
          <p:spPr>
            <a:xfrm>
              <a:off x="7497292" y="1846608"/>
              <a:ext cx="290945" cy="15823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63F6CA-2069-FA80-AAD6-A0D66EC17DBD}"/>
                </a:ext>
              </a:extLst>
            </p:cNvPr>
            <p:cNvSpPr/>
            <p:nvPr/>
          </p:nvSpPr>
          <p:spPr>
            <a:xfrm>
              <a:off x="8023765" y="1846607"/>
              <a:ext cx="290945" cy="15823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D92CEA-BC0C-B045-35C6-351F9591A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7037" y="1846607"/>
              <a:ext cx="0" cy="158238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1A5FA42-42C3-56D7-9076-A82278D93B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086" y="1846606"/>
              <a:ext cx="0" cy="158238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8E868B-0C32-2E2F-B0C1-070763A9A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7036" y="1530437"/>
              <a:ext cx="514600" cy="31616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505089-8C0C-B225-8B15-2CEF0F5BE00A}"/>
                </a:ext>
              </a:extLst>
            </p:cNvPr>
            <p:cNvCxnSpPr>
              <a:cxnSpLocks/>
            </p:cNvCxnSpPr>
            <p:nvPr/>
          </p:nvCxnSpPr>
          <p:spPr>
            <a:xfrm>
              <a:off x="2701636" y="1530437"/>
              <a:ext cx="534883" cy="31616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90D3D86-056B-7863-5E51-239CB80E0135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6" y="3428993"/>
              <a:ext cx="514600" cy="35329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B1BAA5-E276-EDDD-15CB-90855153F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8808" y="3428993"/>
              <a:ext cx="531174" cy="35329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C8EF24E-49A0-D398-B3FE-D07E23188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6622" y="1846607"/>
              <a:ext cx="0" cy="158238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91C40A0-A1E4-F207-7BD6-3503CC13F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671" y="1846606"/>
              <a:ext cx="0" cy="158238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A39A106-EC83-3AAE-2BA3-89D35303F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6621" y="1530437"/>
              <a:ext cx="514600" cy="31616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D94171-4FA0-7A83-8360-850F61CBC99F}"/>
                </a:ext>
              </a:extLst>
            </p:cNvPr>
            <p:cNvCxnSpPr>
              <a:cxnSpLocks/>
            </p:cNvCxnSpPr>
            <p:nvPr/>
          </p:nvCxnSpPr>
          <p:spPr>
            <a:xfrm>
              <a:off x="4151221" y="1530437"/>
              <a:ext cx="534883" cy="31616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AE08BEF-5427-06E1-A5AE-AA108206965D}"/>
                </a:ext>
              </a:extLst>
            </p:cNvPr>
            <p:cNvCxnSpPr>
              <a:cxnSpLocks/>
            </p:cNvCxnSpPr>
            <p:nvPr/>
          </p:nvCxnSpPr>
          <p:spPr>
            <a:xfrm>
              <a:off x="3636621" y="3428993"/>
              <a:ext cx="514600" cy="35329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1008A2C-5047-F9F5-73F9-F6B2878FF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8393" y="3428993"/>
              <a:ext cx="531174" cy="35329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197138-573B-3CBC-5000-E93185331D58}"/>
                </a:ext>
              </a:extLst>
            </p:cNvPr>
            <p:cNvSpPr txBox="1"/>
            <p:nvPr/>
          </p:nvSpPr>
          <p:spPr>
            <a:xfrm>
              <a:off x="1924464" y="9757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  <a:endParaRPr lang="en-DE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BBF74A-87E6-45F1-7435-02274D7C9C5F}"/>
                </a:ext>
              </a:extLst>
            </p:cNvPr>
            <p:cNvSpPr txBox="1"/>
            <p:nvPr/>
          </p:nvSpPr>
          <p:spPr>
            <a:xfrm>
              <a:off x="2450937" y="9757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  <a:endParaRPr lang="en-DE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CA0089B-2DDE-43DA-CB9F-C119DFB52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2176" y="1846607"/>
              <a:ext cx="0" cy="158238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93D17C1-FA1A-C32E-B4E1-A90394333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5225" y="1846606"/>
              <a:ext cx="0" cy="158238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75E945-A9C5-A831-122B-E9CBB8D43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2175" y="1530437"/>
              <a:ext cx="514600" cy="31616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78542CB-2B69-4B0F-567F-1DBE838547D3}"/>
                </a:ext>
              </a:extLst>
            </p:cNvPr>
            <p:cNvCxnSpPr>
              <a:cxnSpLocks/>
            </p:cNvCxnSpPr>
            <p:nvPr/>
          </p:nvCxnSpPr>
          <p:spPr>
            <a:xfrm>
              <a:off x="5736775" y="1530437"/>
              <a:ext cx="534883" cy="31616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0C8C56-A8E6-D8B6-2AF9-A085EE04689D}"/>
                </a:ext>
              </a:extLst>
            </p:cNvPr>
            <p:cNvCxnSpPr>
              <a:cxnSpLocks/>
            </p:cNvCxnSpPr>
            <p:nvPr/>
          </p:nvCxnSpPr>
          <p:spPr>
            <a:xfrm>
              <a:off x="5222175" y="3428993"/>
              <a:ext cx="514600" cy="35329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6BBE0D5-AC51-3B79-18D0-AB6EE5F23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3947" y="3428993"/>
              <a:ext cx="531174" cy="35329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967CA3-AD0C-2049-9B36-E52DA8B65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7730" y="1846607"/>
              <a:ext cx="0" cy="158238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63E27E3-9AD5-A106-3FE7-6FDD1E2F0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0779" y="1846606"/>
              <a:ext cx="0" cy="158238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3971C5F-B658-CCB3-B32F-B54A03305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7729" y="1530437"/>
              <a:ext cx="514600" cy="31616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054B71-66FB-1855-204B-2972ABE9123C}"/>
                </a:ext>
              </a:extLst>
            </p:cNvPr>
            <p:cNvCxnSpPr>
              <a:cxnSpLocks/>
            </p:cNvCxnSpPr>
            <p:nvPr/>
          </p:nvCxnSpPr>
          <p:spPr>
            <a:xfrm>
              <a:off x="7322329" y="1530437"/>
              <a:ext cx="534883" cy="31616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95AB3ED-D2C9-7564-7E2E-977FFFB36CF8}"/>
                </a:ext>
              </a:extLst>
            </p:cNvPr>
            <p:cNvCxnSpPr>
              <a:cxnSpLocks/>
            </p:cNvCxnSpPr>
            <p:nvPr/>
          </p:nvCxnSpPr>
          <p:spPr>
            <a:xfrm>
              <a:off x="6807729" y="3428993"/>
              <a:ext cx="514600" cy="35329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3A43D4-6DFA-F1BF-3E22-D9A45B005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9501" y="3428993"/>
              <a:ext cx="531174" cy="35329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D5E65A4-22A9-9B5B-2EB6-B2BF1D41068C}"/>
                </a:ext>
              </a:extLst>
            </p:cNvPr>
            <p:cNvSpPr txBox="1"/>
            <p:nvPr/>
          </p:nvSpPr>
          <p:spPr>
            <a:xfrm>
              <a:off x="2977410" y="9757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  <a:endParaRPr lang="en-DE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E2CF5DA-5F5F-E477-6E53-000F8A3A4496}"/>
                </a:ext>
              </a:extLst>
            </p:cNvPr>
            <p:cNvSpPr txBox="1"/>
            <p:nvPr/>
          </p:nvSpPr>
          <p:spPr>
            <a:xfrm>
              <a:off x="3503883" y="9757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  <a:endParaRPr lang="en-DE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036F3A9-3524-85D7-7C77-A721632D2C6E}"/>
                </a:ext>
              </a:extLst>
            </p:cNvPr>
            <p:cNvSpPr txBox="1"/>
            <p:nvPr/>
          </p:nvSpPr>
          <p:spPr>
            <a:xfrm>
              <a:off x="4030356" y="9757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  <a:endParaRPr lang="en-DE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5A1D3DD-6BF1-5898-ECFC-19571E4A42F3}"/>
                </a:ext>
              </a:extLst>
            </p:cNvPr>
            <p:cNvSpPr txBox="1"/>
            <p:nvPr/>
          </p:nvSpPr>
          <p:spPr>
            <a:xfrm>
              <a:off x="4556829" y="9757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  <a:endParaRPr lang="en-DE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EA2D2FD-416B-DE1F-DD8B-896E7810B108}"/>
                </a:ext>
              </a:extLst>
            </p:cNvPr>
            <p:cNvSpPr txBox="1"/>
            <p:nvPr/>
          </p:nvSpPr>
          <p:spPr>
            <a:xfrm>
              <a:off x="5083302" y="9757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7</a:t>
              </a:r>
              <a:endParaRPr lang="en-DE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58FF9D-AE5B-1C51-528B-98ED6AFAD2E3}"/>
                </a:ext>
              </a:extLst>
            </p:cNvPr>
            <p:cNvSpPr txBox="1"/>
            <p:nvPr/>
          </p:nvSpPr>
          <p:spPr>
            <a:xfrm>
              <a:off x="5609775" y="9757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</a:t>
              </a:r>
              <a:endParaRPr lang="en-DE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89F2F60-80AF-8592-A6CD-8287A741D580}"/>
                </a:ext>
              </a:extLst>
            </p:cNvPr>
            <p:cNvSpPr txBox="1"/>
            <p:nvPr/>
          </p:nvSpPr>
          <p:spPr>
            <a:xfrm>
              <a:off x="6136248" y="9757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9</a:t>
              </a:r>
              <a:endParaRPr lang="en-DE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A284796-D7B2-C360-68FC-8F09A51461B0}"/>
                </a:ext>
              </a:extLst>
            </p:cNvPr>
            <p:cNvSpPr txBox="1"/>
            <p:nvPr/>
          </p:nvSpPr>
          <p:spPr>
            <a:xfrm>
              <a:off x="6662721" y="97575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</a:t>
              </a:r>
              <a:endParaRPr lang="en-DE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5C6609D-9203-2236-E30B-FD5ACBD78DD4}"/>
                </a:ext>
              </a:extLst>
            </p:cNvPr>
            <p:cNvSpPr txBox="1"/>
            <p:nvPr/>
          </p:nvSpPr>
          <p:spPr>
            <a:xfrm>
              <a:off x="7189194" y="97575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11</a:t>
              </a:r>
              <a:endParaRPr lang="en-DE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A9CA3D-D1FC-2229-A730-92CB99B6765B}"/>
                </a:ext>
              </a:extLst>
            </p:cNvPr>
            <p:cNvSpPr txBox="1"/>
            <p:nvPr/>
          </p:nvSpPr>
          <p:spPr>
            <a:xfrm>
              <a:off x="7715667" y="97575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12</a:t>
              </a:r>
              <a:endParaRPr lang="en-DE" dirty="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FA9327-CA7E-5EF5-75BC-B9700E85463E}"/>
                </a:ext>
              </a:extLst>
            </p:cNvPr>
            <p:cNvCxnSpPr/>
            <p:nvPr/>
          </p:nvCxnSpPr>
          <p:spPr>
            <a:xfrm flipV="1">
              <a:off x="2187036" y="1846606"/>
              <a:ext cx="0" cy="153014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D050C2A-8C61-E929-6FF7-175BD19FA093}"/>
                </a:ext>
              </a:extLst>
            </p:cNvPr>
            <p:cNvCxnSpPr/>
            <p:nvPr/>
          </p:nvCxnSpPr>
          <p:spPr>
            <a:xfrm flipV="1">
              <a:off x="4679573" y="1846606"/>
              <a:ext cx="0" cy="153014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8CBD748-9120-EBA4-4347-1D2239C3E6C2}"/>
                </a:ext>
              </a:extLst>
            </p:cNvPr>
            <p:cNvCxnSpPr/>
            <p:nvPr/>
          </p:nvCxnSpPr>
          <p:spPr>
            <a:xfrm flipV="1">
              <a:off x="5222175" y="1846606"/>
              <a:ext cx="0" cy="153014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529A801-7B86-A547-2D09-4FD960E8B273}"/>
                </a:ext>
              </a:extLst>
            </p:cNvPr>
            <p:cNvCxnSpPr/>
            <p:nvPr/>
          </p:nvCxnSpPr>
          <p:spPr>
            <a:xfrm flipV="1">
              <a:off x="7850681" y="1846606"/>
              <a:ext cx="0" cy="153014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C79FB37-BE39-3E5E-B40E-CE7D315F4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7036" y="3428993"/>
              <a:ext cx="990" cy="2913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2EDBA04-E862-D09C-3F53-2B1CD00FB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6181" y="1846605"/>
              <a:ext cx="0" cy="15823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E57963E-C0E1-F485-3582-F5DE5B50B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9230" y="1846604"/>
              <a:ext cx="0" cy="15823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0FE34B2-14A9-6688-8A1C-1FBB6B0D5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6180" y="1530435"/>
              <a:ext cx="514600" cy="31616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CA9D8EC-698E-3D41-8D6F-56C1DA6D62C5}"/>
                </a:ext>
              </a:extLst>
            </p:cNvPr>
            <p:cNvCxnSpPr>
              <a:cxnSpLocks/>
            </p:cNvCxnSpPr>
            <p:nvPr/>
          </p:nvCxnSpPr>
          <p:spPr>
            <a:xfrm>
              <a:off x="3640780" y="1530435"/>
              <a:ext cx="534883" cy="31616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B3B336D-88BB-B165-13EF-147DD20D7954}"/>
                </a:ext>
              </a:extLst>
            </p:cNvPr>
            <p:cNvCxnSpPr>
              <a:cxnSpLocks/>
            </p:cNvCxnSpPr>
            <p:nvPr/>
          </p:nvCxnSpPr>
          <p:spPr>
            <a:xfrm>
              <a:off x="3126180" y="3428991"/>
              <a:ext cx="514600" cy="3532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B54105C-4AE4-CFFE-C866-A54087995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952" y="3428991"/>
              <a:ext cx="531174" cy="3532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ED51144-101A-E1A9-E764-3370BA042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5953" y="1846604"/>
              <a:ext cx="0" cy="15823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8F63261-418F-86E7-7B22-36E946936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2" y="1846603"/>
              <a:ext cx="0" cy="15823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747EDC6-223E-8C17-7AFC-217BD314F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5952" y="1530434"/>
              <a:ext cx="514600" cy="31616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4F1B39F-2925-5826-EA0E-B5A9519F388E}"/>
                </a:ext>
              </a:extLst>
            </p:cNvPr>
            <p:cNvCxnSpPr>
              <a:cxnSpLocks/>
            </p:cNvCxnSpPr>
            <p:nvPr/>
          </p:nvCxnSpPr>
          <p:spPr>
            <a:xfrm>
              <a:off x="5310552" y="1530434"/>
              <a:ext cx="534883" cy="31616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E36A7D7-F04F-BF2E-036F-97660B02D661}"/>
                </a:ext>
              </a:extLst>
            </p:cNvPr>
            <p:cNvCxnSpPr>
              <a:cxnSpLocks/>
            </p:cNvCxnSpPr>
            <p:nvPr/>
          </p:nvCxnSpPr>
          <p:spPr>
            <a:xfrm>
              <a:off x="4795952" y="3428990"/>
              <a:ext cx="514600" cy="3532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16A9258-8DC0-00E3-02EC-1DCC7DF01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7724" y="3428990"/>
              <a:ext cx="531174" cy="3532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982A757-C950-5B2A-947C-8231DB57E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945" y="1851053"/>
              <a:ext cx="0" cy="15823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B882658-7EA2-510F-F67A-61A3D730D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0994" y="1851052"/>
              <a:ext cx="0" cy="15823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C6DE883-C090-68A2-DB76-2B10244D4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944" y="1534883"/>
              <a:ext cx="514600" cy="31616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906CBC3-4B66-36F1-29A9-6BDCE1A6C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92544" y="1534883"/>
              <a:ext cx="534883" cy="31616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2CF175C-E5E9-E2DB-130A-6367BF608F8A}"/>
                </a:ext>
              </a:extLst>
            </p:cNvPr>
            <p:cNvCxnSpPr>
              <a:cxnSpLocks/>
            </p:cNvCxnSpPr>
            <p:nvPr/>
          </p:nvCxnSpPr>
          <p:spPr>
            <a:xfrm>
              <a:off x="6377944" y="3433439"/>
              <a:ext cx="514600" cy="3532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690E09C-7FD6-809A-7A34-8043D9231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9716" y="3433439"/>
              <a:ext cx="531174" cy="3532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8B95F38-683E-B290-1001-F983CD32F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9341" y="1846604"/>
              <a:ext cx="0" cy="15823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EC2BD11-7FF8-82F0-F3C8-0B35A42D8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9340" y="1530434"/>
              <a:ext cx="514600" cy="31616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852EE3D-2299-4C4F-3B70-B8F7164D74E9}"/>
                </a:ext>
              </a:extLst>
            </p:cNvPr>
            <p:cNvCxnSpPr>
              <a:cxnSpLocks/>
            </p:cNvCxnSpPr>
            <p:nvPr/>
          </p:nvCxnSpPr>
          <p:spPr>
            <a:xfrm>
              <a:off x="7959340" y="3428990"/>
              <a:ext cx="514600" cy="3532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FA6E331-0967-1455-7D86-F6569F035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1685" y="1846603"/>
              <a:ext cx="0" cy="15823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4C92E8B-4845-815D-FCA3-388D355B7AFB}"/>
                </a:ext>
              </a:extLst>
            </p:cNvPr>
            <p:cNvCxnSpPr>
              <a:cxnSpLocks/>
            </p:cNvCxnSpPr>
            <p:nvPr/>
          </p:nvCxnSpPr>
          <p:spPr>
            <a:xfrm>
              <a:off x="2073235" y="1530434"/>
              <a:ext cx="534883" cy="31616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4493B45-A797-2C5D-0D8A-6FD0C94FB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0407" y="3428990"/>
              <a:ext cx="531174" cy="3532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BC3C73F-3B67-7BEE-C59D-067EBC617F54}"/>
                </a:ext>
              </a:extLst>
            </p:cNvPr>
            <p:cNvCxnSpPr/>
            <p:nvPr/>
          </p:nvCxnSpPr>
          <p:spPr>
            <a:xfrm flipV="1">
              <a:off x="5838904" y="1846603"/>
              <a:ext cx="0" cy="153014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C69A1CF-0485-EC21-A9A5-08CDD0BC52D8}"/>
                </a:ext>
              </a:extLst>
            </p:cNvPr>
            <p:cNvCxnSpPr/>
            <p:nvPr/>
          </p:nvCxnSpPr>
          <p:spPr>
            <a:xfrm flipV="1">
              <a:off x="3126180" y="1846603"/>
              <a:ext cx="0" cy="153014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F2A0AF6-EE03-0EE7-D449-85AF352F7570}"/>
                </a:ext>
              </a:extLst>
            </p:cNvPr>
            <p:cNvCxnSpPr/>
            <p:nvPr/>
          </p:nvCxnSpPr>
          <p:spPr>
            <a:xfrm flipV="1">
              <a:off x="6378144" y="1846603"/>
              <a:ext cx="0" cy="153014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ECC586D-260C-D80D-ED71-BDBDD3A63B67}"/>
                </a:ext>
              </a:extLst>
            </p:cNvPr>
            <p:cNvCxnSpPr/>
            <p:nvPr/>
          </p:nvCxnSpPr>
          <p:spPr>
            <a:xfrm flipV="1">
              <a:off x="2601685" y="1846603"/>
              <a:ext cx="0" cy="153014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A785B09-C635-950B-E4E2-9A7AEEA97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6180" y="3428993"/>
              <a:ext cx="0" cy="297180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ABF959C-7C87-3D43-2EF7-E36A9AECE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216" y="1846603"/>
              <a:ext cx="0" cy="15823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9E1F81A-AF80-E5B8-BEF4-63E583F9F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7265" y="1846602"/>
              <a:ext cx="0" cy="15823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F3DFCB9-E53B-A092-E0D8-643DD1EFD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215" y="1530433"/>
              <a:ext cx="514600" cy="31616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2C075F2-E030-043A-C64C-2C698EEEF4B7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15" y="1530433"/>
              <a:ext cx="534883" cy="31616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E1B39D9-5952-D801-3174-5700F278C475}"/>
                </a:ext>
              </a:extLst>
            </p:cNvPr>
            <p:cNvCxnSpPr>
              <a:cxnSpLocks/>
            </p:cNvCxnSpPr>
            <p:nvPr/>
          </p:nvCxnSpPr>
          <p:spPr>
            <a:xfrm>
              <a:off x="2694215" y="3428989"/>
              <a:ext cx="514600" cy="35329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E48EE1C-DB12-5533-0183-0261DE06E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5987" y="3428989"/>
              <a:ext cx="531174" cy="35329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E4EC29F-D2DF-0113-30ED-DFA8E8A03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79" y="1853686"/>
              <a:ext cx="0" cy="15823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95A2F58-0C2F-646B-CCEA-90B60054F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228" y="1853685"/>
              <a:ext cx="0" cy="15823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38D70A0-D737-76D7-0D87-C735CDD5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78" y="1537516"/>
              <a:ext cx="514600" cy="31616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24A9754-287A-B27D-7F8E-5DD1883F311C}"/>
                </a:ext>
              </a:extLst>
            </p:cNvPr>
            <p:cNvCxnSpPr>
              <a:cxnSpLocks/>
            </p:cNvCxnSpPr>
            <p:nvPr/>
          </p:nvCxnSpPr>
          <p:spPr>
            <a:xfrm>
              <a:off x="4783778" y="1537516"/>
              <a:ext cx="534883" cy="31616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6FF4A93-057E-E05B-2266-64A708843CD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178" y="3436072"/>
              <a:ext cx="514600" cy="35329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0402C46-F22F-F22B-3876-1CBC6E7D0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0950" y="3436072"/>
              <a:ext cx="531174" cy="35329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5D94AB-E3B0-87B9-A017-93AD6007B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233" y="1846603"/>
              <a:ext cx="0" cy="15823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4F40931-CA4D-9D6D-69C1-EB367B46D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6609" y="1846602"/>
              <a:ext cx="0" cy="15823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A5E2384-287D-69EB-AEB2-6FEE9D9B8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232" y="1530433"/>
              <a:ext cx="514600" cy="31616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826CA24-CC9A-74A6-C96F-F31B6C63CBFC}"/>
                </a:ext>
              </a:extLst>
            </p:cNvPr>
            <p:cNvCxnSpPr>
              <a:cxnSpLocks/>
            </p:cNvCxnSpPr>
            <p:nvPr/>
          </p:nvCxnSpPr>
          <p:spPr>
            <a:xfrm>
              <a:off x="6264832" y="1530433"/>
              <a:ext cx="627108" cy="3325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FA6E49C-395C-4D51-9A2F-D15D4F8B08F5}"/>
                </a:ext>
              </a:extLst>
            </p:cNvPr>
            <p:cNvCxnSpPr>
              <a:cxnSpLocks/>
            </p:cNvCxnSpPr>
            <p:nvPr/>
          </p:nvCxnSpPr>
          <p:spPr>
            <a:xfrm>
              <a:off x="5750232" y="3428989"/>
              <a:ext cx="514600" cy="35329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A079A56-AFA7-C373-32BA-F12EC3E0D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2004" y="3412654"/>
              <a:ext cx="627711" cy="36963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6D96717-B940-9EAE-41B9-AF37247BD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4450" y="1862946"/>
              <a:ext cx="0" cy="15823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949BCF5-7FDE-096A-4A69-1B4EB2ACE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7499" y="1862945"/>
              <a:ext cx="0" cy="15823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137CA5B-E59C-5811-D0F9-D241A2FF0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4449" y="1546776"/>
              <a:ext cx="514600" cy="31616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443135C-532C-EE4B-6CE1-1B6F4F980554}"/>
                </a:ext>
              </a:extLst>
            </p:cNvPr>
            <p:cNvCxnSpPr>
              <a:cxnSpLocks/>
            </p:cNvCxnSpPr>
            <p:nvPr/>
          </p:nvCxnSpPr>
          <p:spPr>
            <a:xfrm>
              <a:off x="7849049" y="1546776"/>
              <a:ext cx="534883" cy="31616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BAA5E20-0737-FF4D-1B01-8D403FFE163A}"/>
                </a:ext>
              </a:extLst>
            </p:cNvPr>
            <p:cNvCxnSpPr>
              <a:cxnSpLocks/>
            </p:cNvCxnSpPr>
            <p:nvPr/>
          </p:nvCxnSpPr>
          <p:spPr>
            <a:xfrm>
              <a:off x="7334449" y="3445332"/>
              <a:ext cx="514600" cy="35329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C836A45-AE07-E0AB-ADFA-881AC8823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6221" y="3445332"/>
              <a:ext cx="531174" cy="35329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BD2193C-55B5-116C-04CC-C2BDB777F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0773" y="1853685"/>
              <a:ext cx="0" cy="15823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22FBEB4-E448-D6E0-12A5-61229DB7F58E}"/>
                </a:ext>
              </a:extLst>
            </p:cNvPr>
            <p:cNvCxnSpPr>
              <a:cxnSpLocks/>
            </p:cNvCxnSpPr>
            <p:nvPr/>
          </p:nvCxnSpPr>
          <p:spPr>
            <a:xfrm>
              <a:off x="1562323" y="1537516"/>
              <a:ext cx="534883" cy="31616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1D9C9D4-EA6F-51D2-4183-C566F386A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9495" y="3436072"/>
              <a:ext cx="531174" cy="35329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46D1832-6870-F14F-9A94-6B59FBB7C6BD}"/>
                </a:ext>
              </a:extLst>
            </p:cNvPr>
            <p:cNvSpPr txBox="1"/>
            <p:nvPr/>
          </p:nvSpPr>
          <p:spPr>
            <a:xfrm>
              <a:off x="8242140" y="9682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  <a:endParaRPr lang="en-DE" dirty="0"/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94895C4-7CDD-9B10-574C-671D9EE77532}"/>
                </a:ext>
              </a:extLst>
            </p:cNvPr>
            <p:cNvCxnSpPr/>
            <p:nvPr/>
          </p:nvCxnSpPr>
          <p:spPr>
            <a:xfrm flipV="1">
              <a:off x="3737265" y="1853685"/>
              <a:ext cx="0" cy="153014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49F20AD-1368-3A37-CB5E-C6A015DC9813}"/>
                </a:ext>
              </a:extLst>
            </p:cNvPr>
            <p:cNvCxnSpPr/>
            <p:nvPr/>
          </p:nvCxnSpPr>
          <p:spPr>
            <a:xfrm flipV="1">
              <a:off x="4269178" y="1846602"/>
              <a:ext cx="0" cy="153014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91C98C08-0206-F1D7-405E-4A62F73E7790}"/>
                </a:ext>
              </a:extLst>
            </p:cNvPr>
            <p:cNvCxnSpPr/>
            <p:nvPr/>
          </p:nvCxnSpPr>
          <p:spPr>
            <a:xfrm flipV="1">
              <a:off x="6886609" y="1846601"/>
              <a:ext cx="0" cy="153014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019600A2-58EF-20C0-847B-CC63668F1E16}"/>
                </a:ext>
              </a:extLst>
            </p:cNvPr>
            <p:cNvCxnSpPr/>
            <p:nvPr/>
          </p:nvCxnSpPr>
          <p:spPr>
            <a:xfrm flipV="1">
              <a:off x="7334518" y="1872723"/>
              <a:ext cx="0" cy="153014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679280D-0BC1-7C37-C372-8140B7B36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78" y="3436072"/>
              <a:ext cx="0" cy="296472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F294801-F653-E576-33EB-50DB1FEE66C1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88" y="3428989"/>
              <a:ext cx="98" cy="3984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0242FF5-40B1-3EF0-97DA-5B028FC66A18}"/>
                </a:ext>
              </a:extLst>
            </p:cNvPr>
            <p:cNvCxnSpPr>
              <a:cxnSpLocks/>
            </p:cNvCxnSpPr>
            <p:nvPr/>
          </p:nvCxnSpPr>
          <p:spPr>
            <a:xfrm>
              <a:off x="4679573" y="3436072"/>
              <a:ext cx="0" cy="39136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0C93E80-5872-7270-C262-41B73C7BE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0928" y="3827439"/>
              <a:ext cx="1449311" cy="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E098DAE-99EC-DBD1-27D9-147830661FBF}"/>
                </a:ext>
              </a:extLst>
            </p:cNvPr>
            <p:cNvCxnSpPr>
              <a:cxnSpLocks/>
            </p:cNvCxnSpPr>
            <p:nvPr/>
          </p:nvCxnSpPr>
          <p:spPr>
            <a:xfrm>
              <a:off x="3639517" y="3428979"/>
              <a:ext cx="4021" cy="4596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53EFD16-328B-67E4-60F8-44B578A6235F}"/>
                </a:ext>
              </a:extLst>
            </p:cNvPr>
            <p:cNvCxnSpPr>
              <a:cxnSpLocks/>
            </p:cNvCxnSpPr>
            <p:nvPr/>
          </p:nvCxnSpPr>
          <p:spPr>
            <a:xfrm>
              <a:off x="5222175" y="3438801"/>
              <a:ext cx="0" cy="44326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B4E11DA-8170-E781-5175-E0BCFE5C03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7849" y="3882073"/>
              <a:ext cx="1584326" cy="706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80F10FB-FA4A-F925-E397-9F3737E65AA0}"/>
                </a:ext>
              </a:extLst>
            </p:cNvPr>
            <p:cNvCxnSpPr>
              <a:cxnSpLocks/>
            </p:cNvCxnSpPr>
            <p:nvPr/>
          </p:nvCxnSpPr>
          <p:spPr>
            <a:xfrm>
              <a:off x="6265112" y="3431968"/>
              <a:ext cx="4021" cy="4596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E5EFD3A-CFAE-E93D-3FBE-7BC1D72F9122}"/>
                </a:ext>
              </a:extLst>
            </p:cNvPr>
            <p:cNvCxnSpPr>
              <a:cxnSpLocks/>
            </p:cNvCxnSpPr>
            <p:nvPr/>
          </p:nvCxnSpPr>
          <p:spPr>
            <a:xfrm>
              <a:off x="7847770" y="3441790"/>
              <a:ext cx="0" cy="44326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7C59F3D-D13A-87E7-137A-E89B06F636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3444" y="3885062"/>
              <a:ext cx="1584326" cy="706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21DAE62-B4B4-1CC1-51A9-400ED57F05ED}"/>
                </a:ext>
              </a:extLst>
            </p:cNvPr>
            <p:cNvCxnSpPr/>
            <p:nvPr/>
          </p:nvCxnSpPr>
          <p:spPr>
            <a:xfrm flipH="1">
              <a:off x="4157752" y="3438801"/>
              <a:ext cx="7172" cy="88500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7DCC024-C83E-BFD1-317B-67AFAC77CC96}"/>
                </a:ext>
              </a:extLst>
            </p:cNvPr>
            <p:cNvCxnSpPr>
              <a:cxnSpLocks/>
            </p:cNvCxnSpPr>
            <p:nvPr/>
          </p:nvCxnSpPr>
          <p:spPr>
            <a:xfrm>
              <a:off x="4151862" y="4325873"/>
              <a:ext cx="168041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D7D06A-AF44-109D-5FC3-906843A9F60E}"/>
                </a:ext>
              </a:extLst>
            </p:cNvPr>
            <p:cNvCxnSpPr/>
            <p:nvPr/>
          </p:nvCxnSpPr>
          <p:spPr>
            <a:xfrm flipH="1">
              <a:off x="5830124" y="3428979"/>
              <a:ext cx="7172" cy="88500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BD70D94-8C88-6CD4-6E25-5758C9EA64A2}"/>
                </a:ext>
              </a:extLst>
            </p:cNvPr>
            <p:cNvCxnSpPr>
              <a:cxnSpLocks/>
            </p:cNvCxnSpPr>
            <p:nvPr/>
          </p:nvCxnSpPr>
          <p:spPr>
            <a:xfrm>
              <a:off x="4793584" y="3421928"/>
              <a:ext cx="0" cy="102967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74C7B5C-149E-3C65-CFE3-748AAFA9B410}"/>
                </a:ext>
              </a:extLst>
            </p:cNvPr>
            <p:cNvCxnSpPr>
              <a:cxnSpLocks/>
            </p:cNvCxnSpPr>
            <p:nvPr/>
          </p:nvCxnSpPr>
          <p:spPr>
            <a:xfrm>
              <a:off x="4790950" y="4453672"/>
              <a:ext cx="15857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FC8A526-193D-02BA-9AE6-14BEC1CBE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7985" y="3445332"/>
              <a:ext cx="11840" cy="99645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387AB42-49C7-8843-F851-357EB50646A3}"/>
                </a:ext>
              </a:extLst>
            </p:cNvPr>
            <p:cNvCxnSpPr/>
            <p:nvPr/>
          </p:nvCxnSpPr>
          <p:spPr>
            <a:xfrm flipH="1">
              <a:off x="7411903" y="3436734"/>
              <a:ext cx="7172" cy="88500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C951A28-6344-45C1-AE1E-89CAB4B810BB}"/>
                </a:ext>
              </a:extLst>
            </p:cNvPr>
            <p:cNvCxnSpPr>
              <a:cxnSpLocks/>
            </p:cNvCxnSpPr>
            <p:nvPr/>
          </p:nvCxnSpPr>
          <p:spPr>
            <a:xfrm>
              <a:off x="7406013" y="4323806"/>
              <a:ext cx="168041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D276FA0-D31B-E9B2-D6B0-70EE84B6B525}"/>
                </a:ext>
              </a:extLst>
            </p:cNvPr>
            <p:cNvCxnSpPr>
              <a:cxnSpLocks/>
            </p:cNvCxnSpPr>
            <p:nvPr/>
          </p:nvCxnSpPr>
          <p:spPr>
            <a:xfrm>
              <a:off x="913875" y="4325873"/>
              <a:ext cx="168041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6606812-3A6C-DA4F-7CA6-42A79615D61B}"/>
                </a:ext>
              </a:extLst>
            </p:cNvPr>
            <p:cNvCxnSpPr/>
            <p:nvPr/>
          </p:nvCxnSpPr>
          <p:spPr>
            <a:xfrm flipH="1">
              <a:off x="2592137" y="3428979"/>
              <a:ext cx="7172" cy="88500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776BCD2-6779-A221-C30E-0793FDD21575}"/>
                </a:ext>
              </a:extLst>
            </p:cNvPr>
            <p:cNvCxnSpPr>
              <a:cxnSpLocks/>
            </p:cNvCxnSpPr>
            <p:nvPr/>
          </p:nvCxnSpPr>
          <p:spPr>
            <a:xfrm>
              <a:off x="7962954" y="3402866"/>
              <a:ext cx="17124" cy="18556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5D1A0BD-D97A-7D29-D726-AF901DC4B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529" y="3402865"/>
              <a:ext cx="17387" cy="18556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2F8425C-757C-5D87-E853-B559734A2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9465" y="3421928"/>
              <a:ext cx="0" cy="15823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B1D6988-B99A-A387-F8D7-15E35FD88E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5522" y="3422461"/>
              <a:ext cx="0" cy="15823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370E327-E4F9-D77D-2238-A761D2B36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1193" y="5004454"/>
              <a:ext cx="1584326" cy="706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B31B633-299D-5110-B8CB-3081CA615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9250" y="3412654"/>
              <a:ext cx="1728" cy="174406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4482ED95-4C4C-0EEF-550D-57B8FE072C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307" y="3402865"/>
              <a:ext cx="4194" cy="175438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445168B-550E-AAFE-950E-7C9D52EC85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0978" y="5156854"/>
              <a:ext cx="1584326" cy="706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4143D71-01A7-D927-2DF9-F67DDA3C6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9699" y="3438216"/>
              <a:ext cx="0" cy="15823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F851431-02CB-67DB-8955-AA9B0542A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7598" y="3438749"/>
              <a:ext cx="0" cy="15823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03F9CDF2-8B09-DCB6-BFAB-4CB0234FD0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4896" y="5020742"/>
              <a:ext cx="165800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CAC91F5-3E6F-F934-5884-1B58B2176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622" y="3428979"/>
              <a:ext cx="0" cy="182951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5A27F8F-22B3-D356-A3C2-DC4E5D191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1350" y="5258629"/>
              <a:ext cx="4106379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8612EA4F-C14C-2349-CD17-A655DE366474}"/>
                </a:ext>
              </a:extLst>
            </p:cNvPr>
            <p:cNvCxnSpPr>
              <a:cxnSpLocks/>
            </p:cNvCxnSpPr>
            <p:nvPr/>
          </p:nvCxnSpPr>
          <p:spPr>
            <a:xfrm>
              <a:off x="6780516" y="5258490"/>
              <a:ext cx="120745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BE4A923-A933-DDAB-6242-41231BEB37C3}"/>
                </a:ext>
              </a:extLst>
            </p:cNvPr>
            <p:cNvSpPr txBox="1"/>
            <p:nvPr/>
          </p:nvSpPr>
          <p:spPr>
            <a:xfrm>
              <a:off x="2181747" y="602937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endParaRPr lang="en-DE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7EBD3AA-DDB6-1189-D4FD-5181C2D95F1A}"/>
                </a:ext>
              </a:extLst>
            </p:cNvPr>
            <p:cNvSpPr txBox="1"/>
            <p:nvPr/>
          </p:nvSpPr>
          <p:spPr>
            <a:xfrm>
              <a:off x="3135810" y="603980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V</a:t>
              </a:r>
              <a:endParaRPr lang="en-DE" dirty="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DFCE8BDF-E7DA-70A3-95D6-627A7B9F9360}"/>
                </a:ext>
              </a:extLst>
            </p:cNvPr>
            <p:cNvSpPr txBox="1"/>
            <p:nvPr/>
          </p:nvSpPr>
          <p:spPr>
            <a:xfrm>
              <a:off x="4271375" y="607276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</a:t>
              </a:r>
              <a:endParaRPr lang="en-DE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AB8F204-D1BD-A4B6-63A5-CA561019C0BA}"/>
                </a:ext>
              </a:extLst>
            </p:cNvPr>
            <p:cNvSpPr txBox="1"/>
            <p:nvPr/>
          </p:nvSpPr>
          <p:spPr>
            <a:xfrm>
              <a:off x="5892177" y="5495983"/>
              <a:ext cx="18028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Star Connection</a:t>
              </a:r>
              <a:endParaRPr lang="en-DE" dirty="0"/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A469729A-F19F-6B72-EE8E-62028FEA922B}"/>
                </a:ext>
              </a:extLst>
            </p:cNvPr>
            <p:cNvCxnSpPr>
              <a:cxnSpLocks/>
              <a:stCxn id="266" idx="0"/>
            </p:cNvCxnSpPr>
            <p:nvPr/>
          </p:nvCxnSpPr>
          <p:spPr>
            <a:xfrm flipH="1" flipV="1">
              <a:off x="6790342" y="5258352"/>
              <a:ext cx="3236" cy="2376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66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19CE3B-60F3-AB96-F262-7EF89D89FC31}"/>
              </a:ext>
            </a:extLst>
          </p:cNvPr>
          <p:cNvCxnSpPr>
            <a:cxnSpLocks/>
          </p:cNvCxnSpPr>
          <p:nvPr/>
        </p:nvCxnSpPr>
        <p:spPr>
          <a:xfrm flipV="1">
            <a:off x="948047" y="4653142"/>
            <a:ext cx="0" cy="15823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20E6B9-200F-4312-8718-D5C187D0CA85}"/>
              </a:ext>
            </a:extLst>
          </p:cNvPr>
          <p:cNvCxnSpPr>
            <a:cxnSpLocks/>
          </p:cNvCxnSpPr>
          <p:nvPr/>
        </p:nvCxnSpPr>
        <p:spPr>
          <a:xfrm flipV="1">
            <a:off x="1991096" y="4653141"/>
            <a:ext cx="0" cy="15823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371626-E338-9593-0313-0AC7BF46CF78}"/>
              </a:ext>
            </a:extLst>
          </p:cNvPr>
          <p:cNvCxnSpPr>
            <a:cxnSpLocks/>
          </p:cNvCxnSpPr>
          <p:nvPr/>
        </p:nvCxnSpPr>
        <p:spPr>
          <a:xfrm flipV="1">
            <a:off x="948046" y="4336972"/>
            <a:ext cx="514600" cy="3161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7839A47-2C88-898E-0315-74F2C58069FB}"/>
              </a:ext>
            </a:extLst>
          </p:cNvPr>
          <p:cNvCxnSpPr>
            <a:cxnSpLocks/>
          </p:cNvCxnSpPr>
          <p:nvPr/>
        </p:nvCxnSpPr>
        <p:spPr>
          <a:xfrm>
            <a:off x="1462646" y="4336972"/>
            <a:ext cx="534883" cy="3161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D8EF9BF-0250-8BF3-F8A7-092ED68189D2}"/>
              </a:ext>
            </a:extLst>
          </p:cNvPr>
          <p:cNvCxnSpPr>
            <a:cxnSpLocks/>
          </p:cNvCxnSpPr>
          <p:nvPr/>
        </p:nvCxnSpPr>
        <p:spPr>
          <a:xfrm>
            <a:off x="948046" y="6235528"/>
            <a:ext cx="514600" cy="3532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4E3A9D-3577-0645-2BC6-5C60455C9599}"/>
              </a:ext>
            </a:extLst>
          </p:cNvPr>
          <p:cNvCxnSpPr>
            <a:cxnSpLocks/>
          </p:cNvCxnSpPr>
          <p:nvPr/>
        </p:nvCxnSpPr>
        <p:spPr>
          <a:xfrm flipV="1">
            <a:off x="1469818" y="6235528"/>
            <a:ext cx="531174" cy="3532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2C253B2-5A00-A407-9CFD-F2D5B0851DD4}"/>
              </a:ext>
            </a:extLst>
          </p:cNvPr>
          <p:cNvCxnSpPr>
            <a:cxnSpLocks/>
          </p:cNvCxnSpPr>
          <p:nvPr/>
        </p:nvCxnSpPr>
        <p:spPr>
          <a:xfrm flipV="1">
            <a:off x="2432463" y="4653142"/>
            <a:ext cx="0" cy="15823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1ECA8B-6211-D264-44E7-E0521B26BCEF}"/>
              </a:ext>
            </a:extLst>
          </p:cNvPr>
          <p:cNvCxnSpPr>
            <a:cxnSpLocks/>
          </p:cNvCxnSpPr>
          <p:nvPr/>
        </p:nvCxnSpPr>
        <p:spPr>
          <a:xfrm flipV="1">
            <a:off x="3475512" y="4653141"/>
            <a:ext cx="0" cy="15823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C7CA96-63F4-C615-37F5-BE70A65DD5B8}"/>
              </a:ext>
            </a:extLst>
          </p:cNvPr>
          <p:cNvCxnSpPr>
            <a:cxnSpLocks/>
          </p:cNvCxnSpPr>
          <p:nvPr/>
        </p:nvCxnSpPr>
        <p:spPr>
          <a:xfrm flipV="1">
            <a:off x="2432462" y="4336972"/>
            <a:ext cx="514600" cy="31616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6855D4-23DB-5FB3-19D5-9E771B4A9203}"/>
              </a:ext>
            </a:extLst>
          </p:cNvPr>
          <p:cNvCxnSpPr>
            <a:cxnSpLocks/>
          </p:cNvCxnSpPr>
          <p:nvPr/>
        </p:nvCxnSpPr>
        <p:spPr>
          <a:xfrm>
            <a:off x="2947062" y="4336972"/>
            <a:ext cx="534883" cy="31616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8E7A821-9478-F194-1245-D8F713BA412E}"/>
              </a:ext>
            </a:extLst>
          </p:cNvPr>
          <p:cNvCxnSpPr>
            <a:cxnSpLocks/>
          </p:cNvCxnSpPr>
          <p:nvPr/>
        </p:nvCxnSpPr>
        <p:spPr>
          <a:xfrm>
            <a:off x="2432462" y="6235528"/>
            <a:ext cx="514600" cy="35329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62FB457-AE8D-5588-2066-51559C3F38A5}"/>
              </a:ext>
            </a:extLst>
          </p:cNvPr>
          <p:cNvCxnSpPr>
            <a:cxnSpLocks/>
          </p:cNvCxnSpPr>
          <p:nvPr/>
        </p:nvCxnSpPr>
        <p:spPr>
          <a:xfrm flipV="1">
            <a:off x="2954234" y="6235528"/>
            <a:ext cx="531174" cy="35329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F733E9B-A480-CC18-104E-C9D66130E43E}"/>
              </a:ext>
            </a:extLst>
          </p:cNvPr>
          <p:cNvCxnSpPr>
            <a:cxnSpLocks/>
          </p:cNvCxnSpPr>
          <p:nvPr/>
        </p:nvCxnSpPr>
        <p:spPr>
          <a:xfrm flipV="1">
            <a:off x="3923311" y="4653142"/>
            <a:ext cx="0" cy="15823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1FD3F5-20DF-C2FE-4017-F0BDDCD07679}"/>
              </a:ext>
            </a:extLst>
          </p:cNvPr>
          <p:cNvCxnSpPr>
            <a:cxnSpLocks/>
          </p:cNvCxnSpPr>
          <p:nvPr/>
        </p:nvCxnSpPr>
        <p:spPr>
          <a:xfrm flipV="1">
            <a:off x="4966360" y="4653141"/>
            <a:ext cx="0" cy="15823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0A0A8E-0971-82B5-830A-741DA3FF60F8}"/>
              </a:ext>
            </a:extLst>
          </p:cNvPr>
          <p:cNvCxnSpPr>
            <a:cxnSpLocks/>
          </p:cNvCxnSpPr>
          <p:nvPr/>
        </p:nvCxnSpPr>
        <p:spPr>
          <a:xfrm flipV="1">
            <a:off x="3923310" y="4336972"/>
            <a:ext cx="514600" cy="3161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86914CE-EACD-6110-988B-8B820AD5B006}"/>
              </a:ext>
            </a:extLst>
          </p:cNvPr>
          <p:cNvCxnSpPr>
            <a:cxnSpLocks/>
          </p:cNvCxnSpPr>
          <p:nvPr/>
        </p:nvCxnSpPr>
        <p:spPr>
          <a:xfrm>
            <a:off x="4437910" y="4336972"/>
            <a:ext cx="534883" cy="3161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95FCF7D-6FEF-8ECA-73FA-C2D1DF86B6F1}"/>
              </a:ext>
            </a:extLst>
          </p:cNvPr>
          <p:cNvCxnSpPr>
            <a:cxnSpLocks/>
          </p:cNvCxnSpPr>
          <p:nvPr/>
        </p:nvCxnSpPr>
        <p:spPr>
          <a:xfrm>
            <a:off x="3923310" y="6235528"/>
            <a:ext cx="514600" cy="35329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05980D-294C-1C31-1D9A-EE5242C65921}"/>
              </a:ext>
            </a:extLst>
          </p:cNvPr>
          <p:cNvCxnSpPr>
            <a:cxnSpLocks/>
          </p:cNvCxnSpPr>
          <p:nvPr/>
        </p:nvCxnSpPr>
        <p:spPr>
          <a:xfrm flipV="1">
            <a:off x="4445082" y="6235528"/>
            <a:ext cx="531174" cy="35329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9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Thilo Witzel</dc:creator>
  <cp:lastModifiedBy>Thilo Witzel</cp:lastModifiedBy>
  <cp:revision>2</cp:revision>
  <dcterms:created xsi:type="dcterms:W3CDTF">2024-03-19T11:52:46Z</dcterms:created>
  <dcterms:modified xsi:type="dcterms:W3CDTF">2024-03-19T12:35:57Z</dcterms:modified>
</cp:coreProperties>
</file>