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5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76-C3B3-480A-81AF-5BB4C3E3BD3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F03B-C540-4D81-B751-7E90273C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Hints In Python 3.5+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hints?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b="1" dirty="0" smtClean="0"/>
              <a:t>Hints at the class type for function </a:t>
            </a:r>
            <a:r>
              <a:rPr lang="en-US" sz="2700" b="1" dirty="0" smtClean="0"/>
              <a:t>arguments</a:t>
            </a:r>
            <a:r>
              <a:rPr lang="en-US" sz="2700" b="1" dirty="0" smtClean="0"/>
              <a:t> and variables</a:t>
            </a:r>
            <a:endParaRPr lang="en-US" sz="27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199360" cy="400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1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Reasons To Use Type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</a:p>
          <a:p>
            <a:r>
              <a:rPr lang="en-US" dirty="0" smtClean="0"/>
              <a:t>I’m dumb and IDEs let me stay that way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8"/>
          <a:stretch/>
        </p:blipFill>
        <p:spPr bwMode="auto">
          <a:xfrm>
            <a:off x="5060678" y="3124200"/>
            <a:ext cx="4058425" cy="231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" y="3373925"/>
            <a:ext cx="4448148" cy="181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458710" y="4050656"/>
            <a:ext cx="601968" cy="470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Unions, Dictionaries, Lists, Oh My!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51262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9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Self-Referential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967267" cy="28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9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3.6 Additions (PEP 526)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8941"/>
            <a:ext cx="7620000" cy="554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6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60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Type Hints In Python 3.5+</vt:lpstr>
      <vt:lpstr>What are type hints?</vt:lpstr>
      <vt:lpstr>Some Reasons To Use Type Hints</vt:lpstr>
      <vt:lpstr>Basic Usage</vt:lpstr>
      <vt:lpstr>Other Usages</vt:lpstr>
      <vt:lpstr>Python 3.6 Additions (PEP 526)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Hints In Python 3.5+</dc:title>
  <dc:creator>John Mecham</dc:creator>
  <cp:lastModifiedBy>John Mecham</cp:lastModifiedBy>
  <cp:revision>5</cp:revision>
  <dcterms:created xsi:type="dcterms:W3CDTF">2017-10-12T20:27:44Z</dcterms:created>
  <dcterms:modified xsi:type="dcterms:W3CDTF">2017-10-12T21:55:28Z</dcterms:modified>
</cp:coreProperties>
</file>