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6" r:id="rId4"/>
    <p:sldId id="275" r:id="rId5"/>
    <p:sldId id="259" r:id="rId6"/>
    <p:sldId id="258" r:id="rId7"/>
    <p:sldId id="260" r:id="rId8"/>
    <p:sldId id="262" r:id="rId9"/>
    <p:sldId id="261" r:id="rId10"/>
    <p:sldId id="263" r:id="rId11"/>
    <p:sldId id="264" r:id="rId12"/>
    <p:sldId id="265" r:id="rId13"/>
    <p:sldId id="274" r:id="rId14"/>
    <p:sldId id="266" r:id="rId15"/>
    <p:sldId id="272" r:id="rId16"/>
    <p:sldId id="273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6CED0-2577-0649-8537-67F421BC47DA}" v="9" dt="2023-12-12T14:56:0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9"/>
  </p:normalViewPr>
  <p:slideViewPr>
    <p:cSldViewPr snapToGrid="0">
      <p:cViewPr>
        <p:scale>
          <a:sx n="143" d="100"/>
          <a:sy n="143" d="100"/>
        </p:scale>
        <p:origin x="18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Harral" userId="abc5dc27-48c8-49c0-a3b2-8ac69c7f355b" providerId="ADAL" clId="{D8CFD611-5C58-2949-BB5E-5FD19CB76359}"/>
    <pc:docChg chg="undo custSel addSld delSld modSld sldOrd">
      <pc:chgData name="Alex Harral" userId="abc5dc27-48c8-49c0-a3b2-8ac69c7f355b" providerId="ADAL" clId="{D8CFD611-5C58-2949-BB5E-5FD19CB76359}" dt="2023-12-06T17:01:49.066" v="3470" actId="20577"/>
      <pc:docMkLst>
        <pc:docMk/>
      </pc:docMkLst>
      <pc:sldChg chg="modSp mod">
        <pc:chgData name="Alex Harral" userId="abc5dc27-48c8-49c0-a3b2-8ac69c7f355b" providerId="ADAL" clId="{D8CFD611-5C58-2949-BB5E-5FD19CB76359}" dt="2023-12-06T15:41:09.440" v="3222" actId="1076"/>
        <pc:sldMkLst>
          <pc:docMk/>
          <pc:sldMk cId="2739541531" sldId="258"/>
        </pc:sldMkLst>
        <pc:spChg chg="mod">
          <ac:chgData name="Alex Harral" userId="abc5dc27-48c8-49c0-a3b2-8ac69c7f355b" providerId="ADAL" clId="{D8CFD611-5C58-2949-BB5E-5FD19CB76359}" dt="2023-12-06T15:41:03.254" v="3220" actId="20577"/>
          <ac:spMkLst>
            <pc:docMk/>
            <pc:sldMk cId="2739541531" sldId="258"/>
            <ac:spMk id="3" creationId="{824DAF31-E71E-2D20-44A0-7FE631E6DD03}"/>
          </ac:spMkLst>
        </pc:spChg>
        <pc:picChg chg="mod">
          <ac:chgData name="Alex Harral" userId="abc5dc27-48c8-49c0-a3b2-8ac69c7f355b" providerId="ADAL" clId="{D8CFD611-5C58-2949-BB5E-5FD19CB76359}" dt="2023-12-06T15:41:09.440" v="3222" actId="1076"/>
          <ac:picMkLst>
            <pc:docMk/>
            <pc:sldMk cId="2739541531" sldId="258"/>
            <ac:picMk id="1028" creationId="{3A9F1088-733F-D7E6-C930-ED40F2D657EA}"/>
          </ac:picMkLst>
        </pc:picChg>
      </pc:sldChg>
      <pc:sldChg chg="modSp mod">
        <pc:chgData name="Alex Harral" userId="abc5dc27-48c8-49c0-a3b2-8ac69c7f355b" providerId="ADAL" clId="{D8CFD611-5C58-2949-BB5E-5FD19CB76359}" dt="2023-12-06T15:40:38.347" v="3155" actId="20577"/>
        <pc:sldMkLst>
          <pc:docMk/>
          <pc:sldMk cId="3748001975" sldId="259"/>
        </pc:sldMkLst>
        <pc:spChg chg="mod">
          <ac:chgData name="Alex Harral" userId="abc5dc27-48c8-49c0-a3b2-8ac69c7f355b" providerId="ADAL" clId="{D8CFD611-5C58-2949-BB5E-5FD19CB76359}" dt="2023-12-06T15:40:38.347" v="3155" actId="20577"/>
          <ac:spMkLst>
            <pc:docMk/>
            <pc:sldMk cId="3748001975" sldId="259"/>
            <ac:spMk id="3" creationId="{BF2C4734-C2BC-CB0D-1725-790D64E693F0}"/>
          </ac:spMkLst>
        </pc:spChg>
        <pc:picChg chg="mod">
          <ac:chgData name="Alex Harral" userId="abc5dc27-48c8-49c0-a3b2-8ac69c7f355b" providerId="ADAL" clId="{D8CFD611-5C58-2949-BB5E-5FD19CB76359}" dt="2023-12-04T20:06:36.177" v="2644" actId="1076"/>
          <ac:picMkLst>
            <pc:docMk/>
            <pc:sldMk cId="3748001975" sldId="259"/>
            <ac:picMk id="3074" creationId="{68DD632E-B2C0-FED1-407B-A8BF8B51433F}"/>
          </ac:picMkLst>
        </pc:picChg>
      </pc:sldChg>
      <pc:sldChg chg="modSp mod">
        <pc:chgData name="Alex Harral" userId="abc5dc27-48c8-49c0-a3b2-8ac69c7f355b" providerId="ADAL" clId="{D8CFD611-5C58-2949-BB5E-5FD19CB76359}" dt="2023-11-30T18:13:44.424" v="468" actId="20577"/>
        <pc:sldMkLst>
          <pc:docMk/>
          <pc:sldMk cId="3558953534" sldId="260"/>
        </pc:sldMkLst>
        <pc:spChg chg="mod">
          <ac:chgData name="Alex Harral" userId="abc5dc27-48c8-49c0-a3b2-8ac69c7f355b" providerId="ADAL" clId="{D8CFD611-5C58-2949-BB5E-5FD19CB76359}" dt="2023-11-30T18:11:52.263" v="341" actId="20577"/>
          <ac:spMkLst>
            <pc:docMk/>
            <pc:sldMk cId="3558953534" sldId="260"/>
            <ac:spMk id="2" creationId="{ECBB8B78-699C-EB31-F81C-426A15FB27B3}"/>
          </ac:spMkLst>
        </pc:spChg>
        <pc:spChg chg="mod">
          <ac:chgData name="Alex Harral" userId="abc5dc27-48c8-49c0-a3b2-8ac69c7f355b" providerId="ADAL" clId="{D8CFD611-5C58-2949-BB5E-5FD19CB76359}" dt="2023-11-30T18:13:44.424" v="468" actId="20577"/>
          <ac:spMkLst>
            <pc:docMk/>
            <pc:sldMk cId="3558953534" sldId="260"/>
            <ac:spMk id="3" creationId="{2A28FD56-94C1-3F9E-4114-FA21B89C258E}"/>
          </ac:spMkLst>
        </pc:spChg>
      </pc:sldChg>
      <pc:sldChg chg="delSp modSp mod">
        <pc:chgData name="Alex Harral" userId="abc5dc27-48c8-49c0-a3b2-8ac69c7f355b" providerId="ADAL" clId="{D8CFD611-5C58-2949-BB5E-5FD19CB76359}" dt="2023-12-04T20:07:44.980" v="2769" actId="20577"/>
        <pc:sldMkLst>
          <pc:docMk/>
          <pc:sldMk cId="117316" sldId="261"/>
        </pc:sldMkLst>
        <pc:spChg chg="mod">
          <ac:chgData name="Alex Harral" userId="abc5dc27-48c8-49c0-a3b2-8ac69c7f355b" providerId="ADAL" clId="{D8CFD611-5C58-2949-BB5E-5FD19CB76359}" dt="2023-12-04T20:07:44.980" v="2769" actId="20577"/>
          <ac:spMkLst>
            <pc:docMk/>
            <pc:sldMk cId="117316" sldId="261"/>
            <ac:spMk id="3" creationId="{406A4CAA-4DEC-9223-A802-81C61DCF6B2F}"/>
          </ac:spMkLst>
        </pc:spChg>
        <pc:picChg chg="del">
          <ac:chgData name="Alex Harral" userId="abc5dc27-48c8-49c0-a3b2-8ac69c7f355b" providerId="ADAL" clId="{D8CFD611-5C58-2949-BB5E-5FD19CB76359}" dt="2023-11-30T18:20:40.778" v="1079" actId="478"/>
          <ac:picMkLst>
            <pc:docMk/>
            <pc:sldMk cId="117316" sldId="261"/>
            <ac:picMk id="5" creationId="{CBCAAC10-F5D4-A820-4380-FD7DE0CC9937}"/>
          </ac:picMkLst>
        </pc:picChg>
      </pc:sldChg>
      <pc:sldChg chg="delSp modSp mod">
        <pc:chgData name="Alex Harral" userId="abc5dc27-48c8-49c0-a3b2-8ac69c7f355b" providerId="ADAL" clId="{D8CFD611-5C58-2949-BB5E-5FD19CB76359}" dt="2023-11-30T18:20:38.487" v="1078" actId="478"/>
        <pc:sldMkLst>
          <pc:docMk/>
          <pc:sldMk cId="149208924" sldId="262"/>
        </pc:sldMkLst>
        <pc:spChg chg="mod">
          <ac:chgData name="Alex Harral" userId="abc5dc27-48c8-49c0-a3b2-8ac69c7f355b" providerId="ADAL" clId="{D8CFD611-5C58-2949-BB5E-5FD19CB76359}" dt="2023-11-30T15:30:45.521" v="287" actId="20577"/>
          <ac:spMkLst>
            <pc:docMk/>
            <pc:sldMk cId="149208924" sldId="262"/>
            <ac:spMk id="3" creationId="{BFBEA48A-F74D-E57D-0A1D-59DEA6CFF3B7}"/>
          </ac:spMkLst>
        </pc:spChg>
        <pc:picChg chg="del">
          <ac:chgData name="Alex Harral" userId="abc5dc27-48c8-49c0-a3b2-8ac69c7f355b" providerId="ADAL" clId="{D8CFD611-5C58-2949-BB5E-5FD19CB76359}" dt="2023-11-30T18:20:38.487" v="1078" actId="478"/>
          <ac:picMkLst>
            <pc:docMk/>
            <pc:sldMk cId="149208924" sldId="262"/>
            <ac:picMk id="6" creationId="{5F021746-5818-A7F6-E599-0C8C582E1DDB}"/>
          </ac:picMkLst>
        </pc:picChg>
      </pc:sldChg>
      <pc:sldChg chg="addSp delSp modSp mod">
        <pc:chgData name="Alex Harral" userId="abc5dc27-48c8-49c0-a3b2-8ac69c7f355b" providerId="ADAL" clId="{D8CFD611-5C58-2949-BB5E-5FD19CB76359}" dt="2023-11-30T18:16:29.302" v="629"/>
        <pc:sldMkLst>
          <pc:docMk/>
          <pc:sldMk cId="2613958160" sldId="263"/>
        </pc:sldMkLst>
        <pc:spChg chg="mod">
          <ac:chgData name="Alex Harral" userId="abc5dc27-48c8-49c0-a3b2-8ac69c7f355b" providerId="ADAL" clId="{D8CFD611-5C58-2949-BB5E-5FD19CB76359}" dt="2023-11-30T18:16:27.150" v="627" actId="20577"/>
          <ac:spMkLst>
            <pc:docMk/>
            <pc:sldMk cId="2613958160" sldId="263"/>
            <ac:spMk id="3" creationId="{88D672A1-8E4C-3118-B791-F467B5CCED9C}"/>
          </ac:spMkLst>
        </pc:spChg>
        <pc:spChg chg="add del mod">
          <ac:chgData name="Alex Harral" userId="abc5dc27-48c8-49c0-a3b2-8ac69c7f355b" providerId="ADAL" clId="{D8CFD611-5C58-2949-BB5E-5FD19CB76359}" dt="2023-11-30T18:16:29.302" v="629"/>
          <ac:spMkLst>
            <pc:docMk/>
            <pc:sldMk cId="2613958160" sldId="263"/>
            <ac:spMk id="4" creationId="{4B3519CB-BB6F-B8A4-DF33-AD18172DC58D}"/>
          </ac:spMkLst>
        </pc:spChg>
      </pc:sldChg>
      <pc:sldChg chg="addSp modSp mod">
        <pc:chgData name="Alex Harral" userId="abc5dc27-48c8-49c0-a3b2-8ac69c7f355b" providerId="ADAL" clId="{D8CFD611-5C58-2949-BB5E-5FD19CB76359}" dt="2023-12-06T16:03:15.643" v="3339" actId="1076"/>
        <pc:sldMkLst>
          <pc:docMk/>
          <pc:sldMk cId="1970253213" sldId="264"/>
        </pc:sldMkLst>
        <pc:spChg chg="mod">
          <ac:chgData name="Alex Harral" userId="abc5dc27-48c8-49c0-a3b2-8ac69c7f355b" providerId="ADAL" clId="{D8CFD611-5C58-2949-BB5E-5FD19CB76359}" dt="2023-12-06T16:02:37.016" v="3338" actId="20577"/>
          <ac:spMkLst>
            <pc:docMk/>
            <pc:sldMk cId="1970253213" sldId="264"/>
            <ac:spMk id="3" creationId="{7A1EA745-5CB1-F3E4-E536-93DF093DE6EF}"/>
          </ac:spMkLst>
        </pc:spChg>
        <pc:picChg chg="add mod">
          <ac:chgData name="Alex Harral" userId="abc5dc27-48c8-49c0-a3b2-8ac69c7f355b" providerId="ADAL" clId="{D8CFD611-5C58-2949-BB5E-5FD19CB76359}" dt="2023-12-06T16:03:15.643" v="3339" actId="1076"/>
          <ac:picMkLst>
            <pc:docMk/>
            <pc:sldMk cId="1970253213" sldId="264"/>
            <ac:picMk id="4" creationId="{A5B0E84E-5351-4672-E3D4-C25B07443B02}"/>
          </ac:picMkLst>
        </pc:picChg>
      </pc:sldChg>
      <pc:sldChg chg="addSp delSp modSp mod">
        <pc:chgData name="Alex Harral" userId="abc5dc27-48c8-49c0-a3b2-8ac69c7f355b" providerId="ADAL" clId="{D8CFD611-5C58-2949-BB5E-5FD19CB76359}" dt="2023-12-06T17:01:49.066" v="3470" actId="20577"/>
        <pc:sldMkLst>
          <pc:docMk/>
          <pc:sldMk cId="3874417929" sldId="265"/>
        </pc:sldMkLst>
        <pc:spChg chg="mod">
          <ac:chgData name="Alex Harral" userId="abc5dc27-48c8-49c0-a3b2-8ac69c7f355b" providerId="ADAL" clId="{D8CFD611-5C58-2949-BB5E-5FD19CB76359}" dt="2023-12-06T17:01:49.066" v="3470" actId="20577"/>
          <ac:spMkLst>
            <pc:docMk/>
            <pc:sldMk cId="3874417929" sldId="265"/>
            <ac:spMk id="3" creationId="{B326EBD7-CB36-6BDA-9F49-83C98E031F65}"/>
          </ac:spMkLst>
        </pc:spChg>
        <pc:picChg chg="del">
          <ac:chgData name="Alex Harral" userId="abc5dc27-48c8-49c0-a3b2-8ac69c7f355b" providerId="ADAL" clId="{D8CFD611-5C58-2949-BB5E-5FD19CB76359}" dt="2023-11-30T18:20:42.810" v="1080" actId="478"/>
          <ac:picMkLst>
            <pc:docMk/>
            <pc:sldMk cId="3874417929" sldId="265"/>
            <ac:picMk id="4" creationId="{3105578A-3353-565F-BC56-0B13FD5F2AFC}"/>
          </ac:picMkLst>
        </pc:picChg>
        <pc:picChg chg="add del mod">
          <ac:chgData name="Alex Harral" userId="abc5dc27-48c8-49c0-a3b2-8ac69c7f355b" providerId="ADAL" clId="{D8CFD611-5C58-2949-BB5E-5FD19CB76359}" dt="2023-12-06T16:04:52.424" v="3345" actId="21"/>
          <ac:picMkLst>
            <pc:docMk/>
            <pc:sldMk cId="3874417929" sldId="265"/>
            <ac:picMk id="4" creationId="{5A172451-94B9-9E7B-8DB1-BDB895E88015}"/>
          </ac:picMkLst>
        </pc:picChg>
        <pc:picChg chg="add del mod">
          <ac:chgData name="Alex Harral" userId="abc5dc27-48c8-49c0-a3b2-8ac69c7f355b" providerId="ADAL" clId="{D8CFD611-5C58-2949-BB5E-5FD19CB76359}" dt="2023-12-06T16:04:38.013" v="3340" actId="478"/>
          <ac:picMkLst>
            <pc:docMk/>
            <pc:sldMk cId="3874417929" sldId="265"/>
            <ac:picMk id="5" creationId="{1DA809BA-2785-153E-688E-692D8290AA11}"/>
          </ac:picMkLst>
        </pc:picChg>
      </pc:sldChg>
      <pc:sldChg chg="modSp mod">
        <pc:chgData name="Alex Harral" userId="abc5dc27-48c8-49c0-a3b2-8ac69c7f355b" providerId="ADAL" clId="{D8CFD611-5C58-2949-BB5E-5FD19CB76359}" dt="2023-11-30T18:34:06.430" v="1787" actId="20577"/>
        <pc:sldMkLst>
          <pc:docMk/>
          <pc:sldMk cId="1623574613" sldId="266"/>
        </pc:sldMkLst>
        <pc:spChg chg="mod">
          <ac:chgData name="Alex Harral" userId="abc5dc27-48c8-49c0-a3b2-8ac69c7f355b" providerId="ADAL" clId="{D8CFD611-5C58-2949-BB5E-5FD19CB76359}" dt="2023-11-30T18:34:06.430" v="1787" actId="20577"/>
          <ac:spMkLst>
            <pc:docMk/>
            <pc:sldMk cId="1623574613" sldId="266"/>
            <ac:spMk id="3" creationId="{4B22960B-38D3-D126-E464-D4C42C1A6C58}"/>
          </ac:spMkLst>
        </pc:spChg>
      </pc:sldChg>
      <pc:sldChg chg="modSp mod ord">
        <pc:chgData name="Alex Harral" userId="abc5dc27-48c8-49c0-a3b2-8ac69c7f355b" providerId="ADAL" clId="{D8CFD611-5C58-2949-BB5E-5FD19CB76359}" dt="2023-11-30T18:33:46.577" v="1737" actId="20578"/>
        <pc:sldMkLst>
          <pc:docMk/>
          <pc:sldMk cId="3006795590" sldId="267"/>
        </pc:sldMkLst>
        <pc:spChg chg="mod">
          <ac:chgData name="Alex Harral" userId="abc5dc27-48c8-49c0-a3b2-8ac69c7f355b" providerId="ADAL" clId="{D8CFD611-5C58-2949-BB5E-5FD19CB76359}" dt="2023-11-30T15:36:40.936" v="313" actId="20577"/>
          <ac:spMkLst>
            <pc:docMk/>
            <pc:sldMk cId="3006795590" sldId="267"/>
            <ac:spMk id="3" creationId="{89476D7E-C98F-591B-6813-9D4765D7B810}"/>
          </ac:spMkLst>
        </pc:spChg>
      </pc:sldChg>
      <pc:sldChg chg="del">
        <pc:chgData name="Alex Harral" userId="abc5dc27-48c8-49c0-a3b2-8ac69c7f355b" providerId="ADAL" clId="{D8CFD611-5C58-2949-BB5E-5FD19CB76359}" dt="2023-12-04T20:06:14.632" v="2616" actId="2696"/>
        <pc:sldMkLst>
          <pc:docMk/>
          <pc:sldMk cId="2781622411" sldId="271"/>
        </pc:sldMkLst>
      </pc:sldChg>
      <pc:sldChg chg="modSp new mod">
        <pc:chgData name="Alex Harral" userId="abc5dc27-48c8-49c0-a3b2-8ac69c7f355b" providerId="ADAL" clId="{D8CFD611-5C58-2949-BB5E-5FD19CB76359}" dt="2023-11-30T18:30:38.885" v="1536" actId="20577"/>
        <pc:sldMkLst>
          <pc:docMk/>
          <pc:sldMk cId="2374643009" sldId="272"/>
        </pc:sldMkLst>
        <pc:spChg chg="mod">
          <ac:chgData name="Alex Harral" userId="abc5dc27-48c8-49c0-a3b2-8ac69c7f355b" providerId="ADAL" clId="{D8CFD611-5C58-2949-BB5E-5FD19CB76359}" dt="2023-11-30T18:17:10.582" v="647" actId="20577"/>
          <ac:spMkLst>
            <pc:docMk/>
            <pc:sldMk cId="2374643009" sldId="272"/>
            <ac:spMk id="2" creationId="{FF0DC525-535F-C2C6-7B14-AC78E2EC9A5B}"/>
          </ac:spMkLst>
        </pc:spChg>
        <pc:spChg chg="mod">
          <ac:chgData name="Alex Harral" userId="abc5dc27-48c8-49c0-a3b2-8ac69c7f355b" providerId="ADAL" clId="{D8CFD611-5C58-2949-BB5E-5FD19CB76359}" dt="2023-11-30T18:30:38.885" v="1536" actId="20577"/>
          <ac:spMkLst>
            <pc:docMk/>
            <pc:sldMk cId="2374643009" sldId="272"/>
            <ac:spMk id="3" creationId="{DAB5D193-8E84-8E4E-1CC9-D7E31FAD1F3D}"/>
          </ac:spMkLst>
        </pc:spChg>
      </pc:sldChg>
      <pc:sldChg chg="modSp new mod">
        <pc:chgData name="Alex Harral" userId="abc5dc27-48c8-49c0-a3b2-8ac69c7f355b" providerId="ADAL" clId="{D8CFD611-5C58-2949-BB5E-5FD19CB76359}" dt="2023-12-06T15:40:26.669" v="3129" actId="20577"/>
        <pc:sldMkLst>
          <pc:docMk/>
          <pc:sldMk cId="2154524633" sldId="273"/>
        </pc:sldMkLst>
        <pc:spChg chg="mod">
          <ac:chgData name="Alex Harral" userId="abc5dc27-48c8-49c0-a3b2-8ac69c7f355b" providerId="ADAL" clId="{D8CFD611-5C58-2949-BB5E-5FD19CB76359}" dt="2023-11-30T18:30:46.519" v="1567" actId="20577"/>
          <ac:spMkLst>
            <pc:docMk/>
            <pc:sldMk cId="2154524633" sldId="273"/>
            <ac:spMk id="2" creationId="{F7D94804-9BC1-3AAE-FDD8-8E4A5420EA13}"/>
          </ac:spMkLst>
        </pc:spChg>
        <pc:spChg chg="mod">
          <ac:chgData name="Alex Harral" userId="abc5dc27-48c8-49c0-a3b2-8ac69c7f355b" providerId="ADAL" clId="{D8CFD611-5C58-2949-BB5E-5FD19CB76359}" dt="2023-12-06T15:40:26.669" v="3129" actId="20577"/>
          <ac:spMkLst>
            <pc:docMk/>
            <pc:sldMk cId="2154524633" sldId="273"/>
            <ac:spMk id="3" creationId="{FD055485-C148-6907-7723-7F661E36EFD5}"/>
          </ac:spMkLst>
        </pc:spChg>
      </pc:sldChg>
      <pc:sldChg chg="modSp new del mod ord">
        <pc:chgData name="Alex Harral" userId="abc5dc27-48c8-49c0-a3b2-8ac69c7f355b" providerId="ADAL" clId="{D8CFD611-5C58-2949-BB5E-5FD19CB76359}" dt="2023-12-06T15:39:20.782" v="2796" actId="2696"/>
        <pc:sldMkLst>
          <pc:docMk/>
          <pc:sldMk cId="831464085" sldId="274"/>
        </pc:sldMkLst>
        <pc:spChg chg="mod">
          <ac:chgData name="Alex Harral" userId="abc5dc27-48c8-49c0-a3b2-8ac69c7f355b" providerId="ADAL" clId="{D8CFD611-5C58-2949-BB5E-5FD19CB76359}" dt="2023-12-04T20:06:19.817" v="2618" actId="20577"/>
          <ac:spMkLst>
            <pc:docMk/>
            <pc:sldMk cId="831464085" sldId="274"/>
            <ac:spMk id="2" creationId="{C11C29AF-BD8B-A4D1-FCE9-4BFEC3A5CD5C}"/>
          </ac:spMkLst>
        </pc:spChg>
        <pc:spChg chg="mod">
          <ac:chgData name="Alex Harral" userId="abc5dc27-48c8-49c0-a3b2-8ac69c7f355b" providerId="ADAL" clId="{D8CFD611-5C58-2949-BB5E-5FD19CB76359}" dt="2023-12-04T20:06:17.819" v="2617" actId="20577"/>
          <ac:spMkLst>
            <pc:docMk/>
            <pc:sldMk cId="831464085" sldId="274"/>
            <ac:spMk id="3" creationId="{9207483B-9272-88F4-3692-073F3EE17977}"/>
          </ac:spMkLst>
        </pc:spChg>
      </pc:sldChg>
      <pc:sldChg chg="addSp delSp modSp new mod">
        <pc:chgData name="Alex Harral" userId="abc5dc27-48c8-49c0-a3b2-8ac69c7f355b" providerId="ADAL" clId="{D8CFD611-5C58-2949-BB5E-5FD19CB76359}" dt="2023-12-06T16:05:29.784" v="3383" actId="122"/>
        <pc:sldMkLst>
          <pc:docMk/>
          <pc:sldMk cId="3654446530" sldId="274"/>
        </pc:sldMkLst>
        <pc:spChg chg="add del mod">
          <ac:chgData name="Alex Harral" userId="abc5dc27-48c8-49c0-a3b2-8ac69c7f355b" providerId="ADAL" clId="{D8CFD611-5C58-2949-BB5E-5FD19CB76359}" dt="2023-12-06T16:05:29.784" v="3383" actId="122"/>
          <ac:spMkLst>
            <pc:docMk/>
            <pc:sldMk cId="3654446530" sldId="274"/>
            <ac:spMk id="2" creationId="{462327BA-2F92-1528-A2A4-0EBD104554B6}"/>
          </ac:spMkLst>
        </pc:spChg>
        <pc:spChg chg="del">
          <ac:chgData name="Alex Harral" userId="abc5dc27-48c8-49c0-a3b2-8ac69c7f355b" providerId="ADAL" clId="{D8CFD611-5C58-2949-BB5E-5FD19CB76359}" dt="2023-12-06T16:05:05.143" v="3351" actId="478"/>
          <ac:spMkLst>
            <pc:docMk/>
            <pc:sldMk cId="3654446530" sldId="274"/>
            <ac:spMk id="3" creationId="{BA5825A1-7083-934F-AC9B-37F0328AF04F}"/>
          </ac:spMkLst>
        </pc:spChg>
        <pc:picChg chg="add mod">
          <ac:chgData name="Alex Harral" userId="abc5dc27-48c8-49c0-a3b2-8ac69c7f355b" providerId="ADAL" clId="{D8CFD611-5C58-2949-BB5E-5FD19CB76359}" dt="2023-12-06T16:05:22.927" v="3381" actId="1076"/>
          <ac:picMkLst>
            <pc:docMk/>
            <pc:sldMk cId="3654446530" sldId="274"/>
            <ac:picMk id="4" creationId="{F4C45615-BD0C-5E2F-FBC3-9AD59D2C2D69}"/>
          </ac:picMkLst>
        </pc:picChg>
      </pc:sldChg>
    </pc:docChg>
  </pc:docChgLst>
  <pc:docChgLst>
    <pc:chgData name="Alex Harral" userId="abc5dc27-48c8-49c0-a3b2-8ac69c7f355b" providerId="ADAL" clId="{28F6CED0-2577-0649-8537-67F421BC47DA}"/>
    <pc:docChg chg="undo custSel addSld modSld">
      <pc:chgData name="Alex Harral" userId="abc5dc27-48c8-49c0-a3b2-8ac69c7f355b" providerId="ADAL" clId="{28F6CED0-2577-0649-8537-67F421BC47DA}" dt="2024-01-02T15:20:52.864" v="1106" actId="115"/>
      <pc:docMkLst>
        <pc:docMk/>
      </pc:docMkLst>
      <pc:sldChg chg="modSp mod">
        <pc:chgData name="Alex Harral" userId="abc5dc27-48c8-49c0-a3b2-8ac69c7f355b" providerId="ADAL" clId="{28F6CED0-2577-0649-8537-67F421BC47DA}" dt="2023-12-13T15:06:30.721" v="699" actId="5793"/>
        <pc:sldMkLst>
          <pc:docMk/>
          <pc:sldMk cId="3748001975" sldId="259"/>
        </pc:sldMkLst>
        <pc:spChg chg="mod">
          <ac:chgData name="Alex Harral" userId="abc5dc27-48c8-49c0-a3b2-8ac69c7f355b" providerId="ADAL" clId="{28F6CED0-2577-0649-8537-67F421BC47DA}" dt="2023-12-13T15:06:30.721" v="699" actId="5793"/>
          <ac:spMkLst>
            <pc:docMk/>
            <pc:sldMk cId="3748001975" sldId="259"/>
            <ac:spMk id="3" creationId="{BF2C4734-C2BC-CB0D-1725-790D64E693F0}"/>
          </ac:spMkLst>
        </pc:spChg>
      </pc:sldChg>
      <pc:sldChg chg="modSp mod">
        <pc:chgData name="Alex Harral" userId="abc5dc27-48c8-49c0-a3b2-8ac69c7f355b" providerId="ADAL" clId="{28F6CED0-2577-0649-8537-67F421BC47DA}" dt="2024-01-02T15:19:58.276" v="1016" actId="20577"/>
        <pc:sldMkLst>
          <pc:docMk/>
          <pc:sldMk cId="117316" sldId="261"/>
        </pc:sldMkLst>
        <pc:spChg chg="mod">
          <ac:chgData name="Alex Harral" userId="abc5dc27-48c8-49c0-a3b2-8ac69c7f355b" providerId="ADAL" clId="{28F6CED0-2577-0649-8537-67F421BC47DA}" dt="2024-01-02T15:19:58.276" v="1016" actId="20577"/>
          <ac:spMkLst>
            <pc:docMk/>
            <pc:sldMk cId="117316" sldId="261"/>
            <ac:spMk id="3" creationId="{406A4CAA-4DEC-9223-A802-81C61DCF6B2F}"/>
          </ac:spMkLst>
        </pc:spChg>
      </pc:sldChg>
      <pc:sldChg chg="modSp mod">
        <pc:chgData name="Alex Harral" userId="abc5dc27-48c8-49c0-a3b2-8ac69c7f355b" providerId="ADAL" clId="{28F6CED0-2577-0649-8537-67F421BC47DA}" dt="2023-12-13T15:13:35.725" v="792" actId="20577"/>
        <pc:sldMkLst>
          <pc:docMk/>
          <pc:sldMk cId="149208924" sldId="262"/>
        </pc:sldMkLst>
        <pc:spChg chg="mod">
          <ac:chgData name="Alex Harral" userId="abc5dc27-48c8-49c0-a3b2-8ac69c7f355b" providerId="ADAL" clId="{28F6CED0-2577-0649-8537-67F421BC47DA}" dt="2023-12-13T15:13:35.725" v="792" actId="20577"/>
          <ac:spMkLst>
            <pc:docMk/>
            <pc:sldMk cId="149208924" sldId="262"/>
            <ac:spMk id="3" creationId="{BFBEA48A-F74D-E57D-0A1D-59DEA6CFF3B7}"/>
          </ac:spMkLst>
        </pc:spChg>
      </pc:sldChg>
      <pc:sldChg chg="modSp mod">
        <pc:chgData name="Alex Harral" userId="abc5dc27-48c8-49c0-a3b2-8ac69c7f355b" providerId="ADAL" clId="{28F6CED0-2577-0649-8537-67F421BC47DA}" dt="2023-12-13T15:18:06.628" v="842" actId="20577"/>
        <pc:sldMkLst>
          <pc:docMk/>
          <pc:sldMk cId="2613958160" sldId="263"/>
        </pc:sldMkLst>
        <pc:spChg chg="mod">
          <ac:chgData name="Alex Harral" userId="abc5dc27-48c8-49c0-a3b2-8ac69c7f355b" providerId="ADAL" clId="{28F6CED0-2577-0649-8537-67F421BC47DA}" dt="2023-12-13T15:18:06.628" v="842" actId="20577"/>
          <ac:spMkLst>
            <pc:docMk/>
            <pc:sldMk cId="2613958160" sldId="263"/>
            <ac:spMk id="3" creationId="{88D672A1-8E4C-3118-B791-F467B5CCED9C}"/>
          </ac:spMkLst>
        </pc:spChg>
      </pc:sldChg>
      <pc:sldChg chg="addSp delSp modSp mod">
        <pc:chgData name="Alex Harral" userId="abc5dc27-48c8-49c0-a3b2-8ac69c7f355b" providerId="ADAL" clId="{28F6CED0-2577-0649-8537-67F421BC47DA}" dt="2023-12-13T15:18:59.489" v="851" actId="20577"/>
        <pc:sldMkLst>
          <pc:docMk/>
          <pc:sldMk cId="1970253213" sldId="264"/>
        </pc:sldMkLst>
        <pc:spChg chg="mod">
          <ac:chgData name="Alex Harral" userId="abc5dc27-48c8-49c0-a3b2-8ac69c7f355b" providerId="ADAL" clId="{28F6CED0-2577-0649-8537-67F421BC47DA}" dt="2023-12-13T15:18:59.489" v="851" actId="20577"/>
          <ac:spMkLst>
            <pc:docMk/>
            <pc:sldMk cId="1970253213" sldId="264"/>
            <ac:spMk id="3" creationId="{7A1EA745-5CB1-F3E4-E536-93DF093DE6EF}"/>
          </ac:spMkLst>
        </pc:spChg>
        <pc:picChg chg="add del">
          <ac:chgData name="Alex Harral" userId="abc5dc27-48c8-49c0-a3b2-8ac69c7f355b" providerId="ADAL" clId="{28F6CED0-2577-0649-8537-67F421BC47DA}" dt="2023-12-11T21:38:45.094" v="127" actId="478"/>
          <ac:picMkLst>
            <pc:docMk/>
            <pc:sldMk cId="1970253213" sldId="264"/>
            <ac:picMk id="4" creationId="{A5B0E84E-5351-4672-E3D4-C25B07443B02}"/>
          </ac:picMkLst>
        </pc:picChg>
      </pc:sldChg>
      <pc:sldChg chg="modSp mod">
        <pc:chgData name="Alex Harral" userId="abc5dc27-48c8-49c0-a3b2-8ac69c7f355b" providerId="ADAL" clId="{28F6CED0-2577-0649-8537-67F421BC47DA}" dt="2023-12-13T15:27:22.238" v="926" actId="20577"/>
        <pc:sldMkLst>
          <pc:docMk/>
          <pc:sldMk cId="1623574613" sldId="266"/>
        </pc:sldMkLst>
        <pc:spChg chg="mod">
          <ac:chgData name="Alex Harral" userId="abc5dc27-48c8-49c0-a3b2-8ac69c7f355b" providerId="ADAL" clId="{28F6CED0-2577-0649-8537-67F421BC47DA}" dt="2023-12-13T15:27:22.238" v="926" actId="20577"/>
          <ac:spMkLst>
            <pc:docMk/>
            <pc:sldMk cId="1623574613" sldId="266"/>
            <ac:spMk id="3" creationId="{4B22960B-38D3-D126-E464-D4C42C1A6C58}"/>
          </ac:spMkLst>
        </pc:spChg>
      </pc:sldChg>
      <pc:sldChg chg="modSp mod">
        <pc:chgData name="Alex Harral" userId="abc5dc27-48c8-49c0-a3b2-8ac69c7f355b" providerId="ADAL" clId="{28F6CED0-2577-0649-8537-67F421BC47DA}" dt="2024-01-02T15:20:52.864" v="1106" actId="115"/>
        <pc:sldMkLst>
          <pc:docMk/>
          <pc:sldMk cId="3006795590" sldId="267"/>
        </pc:sldMkLst>
        <pc:spChg chg="mod">
          <ac:chgData name="Alex Harral" userId="abc5dc27-48c8-49c0-a3b2-8ac69c7f355b" providerId="ADAL" clId="{28F6CED0-2577-0649-8537-67F421BC47DA}" dt="2024-01-02T15:20:52.864" v="1106" actId="115"/>
          <ac:spMkLst>
            <pc:docMk/>
            <pc:sldMk cId="3006795590" sldId="267"/>
            <ac:spMk id="3" creationId="{89476D7E-C98F-591B-6813-9D4765D7B810}"/>
          </ac:spMkLst>
        </pc:spChg>
      </pc:sldChg>
      <pc:sldChg chg="modSp mod">
        <pc:chgData name="Alex Harral" userId="abc5dc27-48c8-49c0-a3b2-8ac69c7f355b" providerId="ADAL" clId="{28F6CED0-2577-0649-8537-67F421BC47DA}" dt="2023-12-12T14:56:02.208" v="696" actId="20577"/>
        <pc:sldMkLst>
          <pc:docMk/>
          <pc:sldMk cId="2395730865" sldId="269"/>
        </pc:sldMkLst>
        <pc:spChg chg="mod">
          <ac:chgData name="Alex Harral" userId="abc5dc27-48c8-49c0-a3b2-8ac69c7f355b" providerId="ADAL" clId="{28F6CED0-2577-0649-8537-67F421BC47DA}" dt="2023-12-12T14:55:36.523" v="666" actId="20577"/>
          <ac:spMkLst>
            <pc:docMk/>
            <pc:sldMk cId="2395730865" sldId="269"/>
            <ac:spMk id="2" creationId="{2D3AC46B-D5C9-644A-1FB4-A680B4C26A6D}"/>
          </ac:spMkLst>
        </pc:spChg>
        <pc:spChg chg="mod">
          <ac:chgData name="Alex Harral" userId="abc5dc27-48c8-49c0-a3b2-8ac69c7f355b" providerId="ADAL" clId="{28F6CED0-2577-0649-8537-67F421BC47DA}" dt="2023-12-12T14:56:02.208" v="696" actId="20577"/>
          <ac:spMkLst>
            <pc:docMk/>
            <pc:sldMk cId="2395730865" sldId="269"/>
            <ac:spMk id="3" creationId="{69AABAB2-D4DB-D826-801F-0E42241E610F}"/>
          </ac:spMkLst>
        </pc:spChg>
      </pc:sldChg>
      <pc:sldChg chg="modSp mod">
        <pc:chgData name="Alex Harral" userId="abc5dc27-48c8-49c0-a3b2-8ac69c7f355b" providerId="ADAL" clId="{28F6CED0-2577-0649-8537-67F421BC47DA}" dt="2023-12-13T15:31:53.812" v="954" actId="20577"/>
        <pc:sldMkLst>
          <pc:docMk/>
          <pc:sldMk cId="2374643009" sldId="272"/>
        </pc:sldMkLst>
        <pc:spChg chg="mod">
          <ac:chgData name="Alex Harral" userId="abc5dc27-48c8-49c0-a3b2-8ac69c7f355b" providerId="ADAL" clId="{28F6CED0-2577-0649-8537-67F421BC47DA}" dt="2023-12-13T15:31:53.812" v="954" actId="20577"/>
          <ac:spMkLst>
            <pc:docMk/>
            <pc:sldMk cId="2374643009" sldId="272"/>
            <ac:spMk id="3" creationId="{DAB5D193-8E84-8E4E-1CC9-D7E31FAD1F3D}"/>
          </ac:spMkLst>
        </pc:spChg>
      </pc:sldChg>
      <pc:sldChg chg="modSp new mod">
        <pc:chgData name="Alex Harral" userId="abc5dc27-48c8-49c0-a3b2-8ac69c7f355b" providerId="ADAL" clId="{28F6CED0-2577-0649-8537-67F421BC47DA}" dt="2023-12-13T15:06:33.275" v="700" actId="20577"/>
        <pc:sldMkLst>
          <pc:docMk/>
          <pc:sldMk cId="4081828948" sldId="275"/>
        </pc:sldMkLst>
        <pc:spChg chg="mod">
          <ac:chgData name="Alex Harral" userId="abc5dc27-48c8-49c0-a3b2-8ac69c7f355b" providerId="ADAL" clId="{28F6CED0-2577-0649-8537-67F421BC47DA}" dt="2023-12-11T21:57:28.585" v="161" actId="20577"/>
          <ac:spMkLst>
            <pc:docMk/>
            <pc:sldMk cId="4081828948" sldId="275"/>
            <ac:spMk id="2" creationId="{72A17B9F-E691-21AC-1120-7B3B084CD866}"/>
          </ac:spMkLst>
        </pc:spChg>
        <pc:spChg chg="mod">
          <ac:chgData name="Alex Harral" userId="abc5dc27-48c8-49c0-a3b2-8ac69c7f355b" providerId="ADAL" clId="{28F6CED0-2577-0649-8537-67F421BC47DA}" dt="2023-12-13T15:06:33.275" v="700" actId="20577"/>
          <ac:spMkLst>
            <pc:docMk/>
            <pc:sldMk cId="4081828948" sldId="275"/>
            <ac:spMk id="3" creationId="{00DDA27A-CCD4-9568-3018-C213929E0F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DDE0-13A0-079F-E789-2C1A55F2E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E093C-20F3-3182-7E32-03FD9B7C1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908E-48EA-52B9-DF8C-2906EB1C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8D29C-021F-CDCC-6260-F7EE3AA3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9342-E850-208A-D383-537C0A8D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2718-E459-7B67-A8D3-1C636F4F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2C42D-1B2B-6512-6890-28153B632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0821-BE76-5F09-FACE-542C87CE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7C81-EBFC-BD4C-F449-E71F9708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8347-9854-F835-806A-44BCED0C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25D69-743A-FF1C-0F9D-D91724EAA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6A8D0-5BB8-A2AD-57FC-409413110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11E3-6F0D-B74A-75B4-350CCB8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6FC8-3DE8-74F1-EC3F-6D5AE6BF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96D0-2CEC-8CCC-B418-69FD1313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CC48-72CB-F0D1-E300-C177E6C5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B312-C32D-760E-F34C-E9D3734E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044B-2EF1-A902-E9AA-3805C80A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2309-D056-B846-F05E-05CC9E0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1301-7E9B-CCB7-4A8F-4D862D0F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9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4851-4D37-331B-E368-01F31EDE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7E7-1433-B1BA-8670-4B7E387D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8106-5CE1-1974-D9A2-7201E698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26C6-A624-3FE6-C1CE-929EA111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9683-34E7-C5A3-4653-A1B353AF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79DF-4D9D-F672-6D71-E61B67BB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7C08-98CB-E444-6638-2E52ECD3E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99EA-9C7E-2BCC-17C2-5249A9A46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1CDA-499B-2105-B782-0A8F25C1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DCA30-6EC6-5192-F899-99D3E311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6A497-84C1-608B-B634-4F3C73D7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0066-0D94-0FB4-252D-12193506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F6A8A-D7E4-1FFA-3562-96C247B5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87636-F1EB-F9BE-2544-07BE5615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B1DAF-D553-5FBB-077D-798305C7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F64CB-7B0B-5A53-08C9-18AAAEE0D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BEC38-A7C7-8BBF-767D-14AD9E5C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AA293-C44B-B2C3-0BC8-AD6193DC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2D967-B52C-196E-03C8-94FAD9FA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0E66-F2A6-7898-A5D5-0DE73A58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B9F5A-A713-6902-1790-842A17DA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F11BD-AA7F-D582-B887-8DAA289E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80E03-5D50-D554-892B-13A83C1A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54C6D-1187-11AF-79C1-6646A2DD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674FE-215F-4800-9071-EB3F8698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92E57-C180-6433-EE81-BEA69872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C89E-880A-C2AD-819E-BBD784E9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D6A3-3717-6313-D13A-8D59665FE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E876-0697-67D6-9CA7-42E6C458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0E5E-A08F-4BE9-BE20-A4CDA9BF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0438F-F3F6-056F-B916-9F3A39CC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99A5F-A9EF-AAE6-2044-4E4B14B1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6BB3-DF65-850C-B74E-DF2B9840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7B823-135A-FB64-1F41-7E8C1D08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CECBB-ED62-97B5-4258-EF089D401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DE2E-5119-1D34-813E-66166DA4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476-7242-9FD6-1D32-7196E900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04EE-5DDE-02A8-48AF-58301379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5C8B1-DD30-5371-21F0-4EC57F3E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7D8E3-D58D-1006-FCFC-4F586AE5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3C2F-5155-9943-324E-B24621B21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665F-E37B-E445-B69B-70613639080F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E366-4C6C-CEAE-385C-CDB4EDDCF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6B0D-00D9-2BAC-A6C5-4FB308FAD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C6463-BD89-7942-B7F4-DDA46B8B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tainer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cloud.sylabs.io/librar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pc.apps.wistar.org/guide/container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elpdesk@wistar.or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tainer.org/documentation/" TargetMode="External"/><Relationship Id="rId7" Type="http://schemas.openxmlformats.org/officeDocument/2006/relationships/hyperlink" Target="https://www.youtube.com/watch?v=J0NuOlA2xDc&amp;t=243s" TargetMode="External"/><Relationship Id="rId2" Type="http://schemas.openxmlformats.org/officeDocument/2006/relationships/hyperlink" Target="https://hsf-training.github.io/hsf-training-singularity-webpa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pc.apps.wistar.org/guide/containers/" TargetMode="External"/><Relationship Id="rId5" Type="http://schemas.openxmlformats.org/officeDocument/2006/relationships/hyperlink" Target="https://www.youtube.com/watch?v=Hj5eTZGUsDM&amp;t=1865s" TargetMode="External"/><Relationship Id="rId4" Type="http://schemas.openxmlformats.org/officeDocument/2006/relationships/hyperlink" Target="https://medium.com/@dcat52/why-you-should-use-apptainer-21ef1fe7e0b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ylabs.io/library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alog.ngc.nvidia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0E02-AE1B-B620-9AB1-0AA9890F1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Containers in WI-HPC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06E5E-5235-6733-48F7-943A904F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https://apptainer.org/</a:t>
            </a:r>
            <a:endParaRPr lang="en-US" dirty="0"/>
          </a:p>
          <a:p>
            <a:endParaRPr lang="en-US" dirty="0"/>
          </a:p>
        </p:txBody>
      </p:sp>
      <p:pic>
        <p:nvPicPr>
          <p:cNvPr id="2054" name="Picture 6" descr="Apptainer - Portable, Reproducible Containers">
            <a:extLst>
              <a:ext uri="{FF2B5EF4-FFF2-40B4-BE49-F238E27FC236}">
                <a16:creationId xmlns:a16="http://schemas.microsoft.com/office/drawing/2014/main" id="{8618FDA0-25E5-E73F-958A-947743BA6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9425" y="4440672"/>
            <a:ext cx="6153150" cy="188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Apptainer">
            <a:extLst>
              <a:ext uri="{FF2B5EF4-FFF2-40B4-BE49-F238E27FC236}">
                <a16:creationId xmlns:a16="http://schemas.microsoft.com/office/drawing/2014/main" id="{BF2BB464-8756-543B-1347-3181DBF11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845B-4576-31D7-E8DE-01E2CF74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EBD7-CB36-6BDA-9F49-83C98E03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”build” your own images with definition files</a:t>
            </a:r>
          </a:p>
          <a:p>
            <a:r>
              <a:rPr lang="en-US" dirty="0"/>
              <a:t>This can be used to build upon existing images (Wiggle Tools Example)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apptainer build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my_image.sif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my_recipe.def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27BA-2F92-1528-A2A4-0EBD1045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Definition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45615-BD0C-5E2F-FBC3-9AD59D2C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067" y="1397635"/>
            <a:ext cx="5685865" cy="50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4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BDB9-50F0-15C8-BEE5-8C2D3A2E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960B-38D3-D126-E464-D4C42C1A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way to save your container, images, and definition files</a:t>
            </a:r>
          </a:p>
          <a:p>
            <a:r>
              <a:rPr lang="en-US" dirty="0"/>
              <a:t>Contributing to the scientific community</a:t>
            </a:r>
          </a:p>
          <a:p>
            <a:r>
              <a:rPr lang="en-US" dirty="0"/>
              <a:t>Can pull your container/image whenever you want</a:t>
            </a:r>
          </a:p>
          <a:p>
            <a:r>
              <a:rPr lang="en-US" dirty="0"/>
              <a:t>Requires an account on </a:t>
            </a:r>
            <a:r>
              <a:rPr lang="en-US" dirty="0">
                <a:hlinkClick r:id="rId2"/>
              </a:rPr>
              <a:t>Sylabs Library</a:t>
            </a:r>
            <a:r>
              <a:rPr lang="en-US" dirty="0"/>
              <a:t> and/or </a:t>
            </a:r>
            <a:r>
              <a:rPr lang="en-US" dirty="0">
                <a:hlinkClick r:id="rId3"/>
              </a:rPr>
              <a:t>Docker Hub</a:t>
            </a:r>
            <a:endParaRPr lang="en-US" dirty="0"/>
          </a:p>
          <a:p>
            <a:r>
              <a:rPr lang="en-US" dirty="0"/>
              <a:t>Ensure you are signing and verifying containers</a:t>
            </a:r>
          </a:p>
          <a:p>
            <a:r>
              <a:rPr lang="en-US" dirty="0"/>
              <a:t>***Do not include Wistar IP or sensitive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7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C525-535F-C2C6-7B14-AC78E2EC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D193-8E84-8E4E-1CC9-D7E31FAD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“immutable”</a:t>
            </a:r>
          </a:p>
          <a:p>
            <a:pPr lvl="1"/>
            <a:r>
              <a:rPr lang="en-US" dirty="0"/>
              <a:t>Changes made within the container are NOT saved on close</a:t>
            </a:r>
          </a:p>
          <a:p>
            <a:pPr lvl="1"/>
            <a:r>
              <a:rPr lang="en-US" dirty="0"/>
              <a:t>Updates to containers made in the definition file and rebuilt</a:t>
            </a:r>
          </a:p>
          <a:p>
            <a:pPr lvl="1"/>
            <a:r>
              <a:rPr lang="en-US" dirty="0"/>
              <a:t>Or via overlay</a:t>
            </a:r>
          </a:p>
          <a:p>
            <a:r>
              <a:rPr lang="en-US" dirty="0"/>
              <a:t>--</a:t>
            </a:r>
            <a:r>
              <a:rPr lang="en-US" dirty="0" err="1"/>
              <a:t>nv</a:t>
            </a:r>
            <a:r>
              <a:rPr lang="en-US" dirty="0"/>
              <a:t> flag to enable GPU support</a:t>
            </a:r>
          </a:p>
          <a:p>
            <a:pPr lvl="1"/>
            <a:r>
              <a:rPr lang="en-US" dirty="0"/>
              <a:t>as well as requesting GPU resources (e.g. --</a:t>
            </a:r>
            <a:r>
              <a:rPr lang="en-US" dirty="0" err="1"/>
              <a:t>gres</a:t>
            </a:r>
            <a:r>
              <a:rPr lang="en-US" dirty="0"/>
              <a:t>=gpu:1)</a:t>
            </a:r>
          </a:p>
          <a:p>
            <a:pPr lvl="1"/>
            <a:r>
              <a:rPr lang="en-US" dirty="0"/>
              <a:t>CUDA driver version must match the host GPU</a:t>
            </a:r>
          </a:p>
          <a:p>
            <a:pPr lvl="1"/>
            <a:r>
              <a:rPr lang="en-US" dirty="0"/>
              <a:t>E.g. tensor flow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43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4804-9BC1-3AAE-FDD8-8E4A5420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5485-C148-6907-7723-7F661E36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lab share will be available within containers by default. Same path /wistar/&lt;lab share name&gt;</a:t>
            </a:r>
          </a:p>
          <a:p>
            <a:r>
              <a:rPr lang="en-US" dirty="0"/>
              <a:t>Modules will not be available inside containers (module load)</a:t>
            </a:r>
          </a:p>
          <a:p>
            <a:r>
              <a:rPr lang="en-US" dirty="0">
                <a:hlinkClick r:id="rId2"/>
              </a:rPr>
              <a:t>https://hpc.apps.wistar.org/guide/containers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2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BF25-3743-D923-9476-6E92EE51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6D7E-C98F-591B-6813-9D4765D7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Do NOT use apptainer commands on the head nodes. Instead, request resources/schedule a job.</a:t>
            </a:r>
          </a:p>
          <a:p>
            <a:r>
              <a:rPr lang="en-US" sz="2600" dirty="0"/>
              <a:t>Store </a:t>
            </a:r>
            <a:r>
              <a:rPr lang="en-US" sz="2600" b="1" u="sng" dirty="0"/>
              <a:t>.sif </a:t>
            </a:r>
            <a:r>
              <a:rPr lang="en-US" sz="2600" dirty="0"/>
              <a:t>images in your home folder, not your lab share.</a:t>
            </a:r>
          </a:p>
          <a:p>
            <a:r>
              <a:rPr lang="en-US" sz="2600" dirty="0"/>
              <a:t>Publish your images for ease of use and to save space in your filesystem.</a:t>
            </a:r>
          </a:p>
          <a:p>
            <a:r>
              <a:rPr lang="en-US" sz="2600" dirty="0"/>
              <a:t>Refer to the Apptainer documentation for best practices and examples.</a:t>
            </a:r>
          </a:p>
          <a:p>
            <a:r>
              <a:rPr lang="en-US" sz="2600" dirty="0"/>
              <a:t>Install packages, programs, data, and files into operating system locations (not mounted locations)</a:t>
            </a:r>
          </a:p>
          <a:p>
            <a:r>
              <a:rPr lang="en-US" sz="2600" dirty="0"/>
              <a:t>If you are still having issues, please email the IT Help Desk at </a:t>
            </a:r>
            <a:r>
              <a:rPr lang="en-US" sz="2600" dirty="0">
                <a:hlinkClick r:id="rId2"/>
              </a:rPr>
              <a:t>helpdesk@wistar.org</a:t>
            </a:r>
            <a:endParaRPr lang="en-US" sz="2600" dirty="0"/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9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D69F-E23D-43C0-64D0-21852ED6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33A-FAEE-7EC7-A825-583C29D9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C46B-D5C9-644A-1FB4-A680B4C2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BAB2-D4DB-D826-801F-0E42241E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HSF Introduction to Apptainer/Singularity</a:t>
            </a:r>
            <a:endParaRPr lang="en-US" dirty="0"/>
          </a:p>
          <a:p>
            <a:r>
              <a:rPr lang="en-US" dirty="0">
                <a:hlinkClick r:id="rId3"/>
              </a:rPr>
              <a:t>Apptainer Documentation</a:t>
            </a:r>
            <a:endParaRPr lang="en-US" dirty="0"/>
          </a:p>
          <a:p>
            <a:r>
              <a:rPr lang="en-US" dirty="0">
                <a:hlinkClick r:id="rId4"/>
              </a:rPr>
              <a:t>Why you should use Apptainer</a:t>
            </a:r>
            <a:endParaRPr lang="en-US" dirty="0"/>
          </a:p>
          <a:p>
            <a:r>
              <a:rPr lang="en-US" dirty="0">
                <a:hlinkClick r:id="rId5"/>
              </a:rPr>
              <a:t>CIQ - Apptainer: Deep Dive, Use Cases, and Examples</a:t>
            </a:r>
            <a:endParaRPr lang="en-US" dirty="0"/>
          </a:p>
          <a:p>
            <a:r>
              <a:rPr lang="en-US" dirty="0">
                <a:hlinkClick r:id="rId6"/>
              </a:rPr>
              <a:t>WI-HPC Documentation Website Containers Page</a:t>
            </a:r>
            <a:endParaRPr lang="en-US" dirty="0"/>
          </a:p>
          <a:p>
            <a:r>
              <a:rPr lang="en-US" dirty="0">
                <a:hlinkClick r:id="rId7"/>
              </a:rPr>
              <a:t>Never Install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3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7B9F-E691-21AC-1120-7B3B084C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A27A-CCD4-9568-3018-C213929E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Harral - Linux Systems Administrator for ~7 months</a:t>
            </a:r>
          </a:p>
          <a:p>
            <a:r>
              <a:rPr lang="en-US" dirty="0"/>
              <a:t>Working under Jeff Fahnoe</a:t>
            </a:r>
          </a:p>
          <a:p>
            <a:r>
              <a:rPr lang="en-US" dirty="0"/>
              <a:t>Alongside other System Admins and Help Desk</a:t>
            </a:r>
          </a:p>
          <a:p>
            <a:r>
              <a:rPr lang="en-US" dirty="0"/>
              <a:t>Focus on HPC and Shared File System (Isilon)</a:t>
            </a:r>
          </a:p>
          <a:p>
            <a:r>
              <a:rPr lang="en-US" dirty="0"/>
              <a:t>Thank you to those for helping test:</a:t>
            </a:r>
          </a:p>
          <a:p>
            <a:pPr lvl="1"/>
            <a:r>
              <a:rPr lang="en-US" dirty="0"/>
              <a:t>Sandra Deliard - Wiggle Tools</a:t>
            </a:r>
          </a:p>
          <a:p>
            <a:pPr lvl="1"/>
            <a:r>
              <a:rPr lang="en-US" dirty="0"/>
              <a:t>Sen Guo - Testing</a:t>
            </a:r>
          </a:p>
          <a:p>
            <a:pPr lvl="1"/>
            <a:r>
              <a:rPr lang="en-US" dirty="0"/>
              <a:t>Priya - VISPR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2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5366-F6C2-86C8-232A-D0130424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4734-C2BC-CB0D-1725-790D64E6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container is a standard unit of software that packages up code and all its dependencies, so the application runs quickly and reliably from one computing environment to another.</a:t>
            </a:r>
          </a:p>
          <a:p>
            <a:r>
              <a:rPr lang="en-US" dirty="0"/>
              <a:t>Also called an image</a:t>
            </a:r>
          </a:p>
          <a:p>
            <a:r>
              <a:rPr lang="en-US" dirty="0"/>
              <a:t>E.g. Docker</a:t>
            </a:r>
          </a:p>
          <a:p>
            <a:endParaRPr lang="en-US" dirty="0"/>
          </a:p>
        </p:txBody>
      </p:sp>
      <p:pic>
        <p:nvPicPr>
          <p:cNvPr id="3074" name="Picture 2" descr="Logo, Icon, and Brand Guidelines | Docker">
            <a:extLst>
              <a:ext uri="{FF2B5EF4-FFF2-40B4-BE49-F238E27FC236}">
                <a16:creationId xmlns:a16="http://schemas.microsoft.com/office/drawing/2014/main" id="{68DD632E-B2C0-FED1-407B-A8BF8B51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3152624"/>
            <a:ext cx="4747547" cy="315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00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AD97-58FD-56D5-07B3-04EA0BD5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Apptainer vs.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AF31-E71E-2D20-44A0-7FE631E6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Apptainer specifically designed for HPC systems</a:t>
            </a:r>
          </a:p>
          <a:p>
            <a:r>
              <a:rPr lang="en-US" dirty="0"/>
              <a:t>Containers are immutable</a:t>
            </a:r>
          </a:p>
          <a:p>
            <a:r>
              <a:rPr lang="en-US" dirty="0"/>
              <a:t>You are the same user in the container as you are outside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28" name="Picture 4" descr="Docker vs. Apptainer">
            <a:extLst>
              <a:ext uri="{FF2B5EF4-FFF2-40B4-BE49-F238E27FC236}">
                <a16:creationId xmlns:a16="http://schemas.microsoft.com/office/drawing/2014/main" id="{3A9F1088-733F-D7E6-C930-ED40F2D6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3819" y="3470792"/>
            <a:ext cx="5467011" cy="270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54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8B78-699C-EB31-F81C-426A15FB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Apptainer?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FD56-94C1-3F9E-4114-FA21B89C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Portable and publishable software environments</a:t>
            </a:r>
          </a:p>
          <a:p>
            <a:r>
              <a:rPr lang="en-US" dirty="0"/>
              <a:t>BYOE (Bring your own environment)</a:t>
            </a:r>
          </a:p>
          <a:p>
            <a:r>
              <a:rPr lang="en-US" dirty="0"/>
              <a:t>Able to install software without IT</a:t>
            </a:r>
          </a:p>
          <a:p>
            <a:r>
              <a:rPr lang="en-US" b="1" dirty="0"/>
              <a:t>Reproducibility of scientific results - Ease of sharing</a:t>
            </a:r>
          </a:p>
          <a:p>
            <a:r>
              <a:rPr lang="en-US" dirty="0"/>
              <a:t>Security and ability to verify</a:t>
            </a:r>
          </a:p>
        </p:txBody>
      </p:sp>
    </p:spTree>
    <p:extLst>
      <p:ext uri="{BB962C8B-B14F-4D97-AF65-F5344CB8AC3E}">
        <p14:creationId xmlns:p14="http://schemas.microsoft.com/office/powerpoint/2010/main" val="355895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8B65-EC9F-D3A4-A7EB-E2A89318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Apptainer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A48A-F74D-E57D-0A1D-59DEA6CF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Used by compute resources (nodes)</a:t>
            </a:r>
          </a:p>
          <a:p>
            <a:r>
              <a:rPr lang="en-US" dirty="0">
                <a:cs typeface="Consolas" panose="020B0609020204030204" pitchFamily="49" charset="0"/>
              </a:rPr>
              <a:t>Do not run on head nodes, please use interactive or scheduled job</a:t>
            </a:r>
            <a:endParaRPr lang="en-US" dirty="0"/>
          </a:p>
          <a:p>
            <a:r>
              <a:rPr lang="en-US" dirty="0"/>
              <a:t>Use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module load apptainer </a:t>
            </a:r>
            <a:r>
              <a:rPr lang="en-US" dirty="0"/>
              <a:t>command to use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apptainer --help </a:t>
            </a:r>
            <a:r>
              <a:rPr lang="en-US" dirty="0">
                <a:cs typeface="Consolas" panose="020B0609020204030204" pitchFamily="49" charset="0"/>
              </a:rPr>
              <a:t>for a list of all commands</a:t>
            </a:r>
          </a:p>
        </p:txBody>
      </p:sp>
    </p:spTree>
    <p:extLst>
      <p:ext uri="{BB962C8B-B14F-4D97-AF65-F5344CB8AC3E}">
        <p14:creationId xmlns:p14="http://schemas.microsoft.com/office/powerpoint/2010/main" val="14920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9356-429F-ACEE-C084-FB3F148F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4CAA-4DEC-9223-A802-81C61DCF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/>
              <a:t> command is used to download an image in the .sif file format</a:t>
            </a:r>
          </a:p>
          <a:p>
            <a:r>
              <a:rPr lang="en-US" dirty="0"/>
              <a:t>Pulls the container/image and saves as file</a:t>
            </a:r>
          </a:p>
          <a:p>
            <a:r>
              <a:rPr lang="en-US" dirty="0"/>
              <a:t>The latest image for ubuntu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ubuntu_latest.sif</a:t>
            </a:r>
            <a:r>
              <a:rPr lang="en-US" dirty="0"/>
              <a:t>)</a:t>
            </a:r>
          </a:p>
          <a:p>
            <a:r>
              <a:rPr lang="en-US" dirty="0"/>
              <a:t>a </a:t>
            </a:r>
            <a:r>
              <a:rPr lang="en-US" b="1" u="sng" dirty="0"/>
              <a:t>.sif</a:t>
            </a:r>
            <a:r>
              <a:rPr lang="en-US" dirty="0"/>
              <a:t> file is the container</a:t>
            </a:r>
          </a:p>
          <a:p>
            <a:r>
              <a:rPr lang="en-US" dirty="0"/>
              <a:t>:latest is known as a tag (specified versions)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apptainer pull docker://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ubuntu:latest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7A36-6299-EFEE-3411-DAA85DFA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Pulling Images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72A1-8E4C-3118-B791-F467B5CCE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Registries/Libraries</a:t>
            </a:r>
          </a:p>
          <a:p>
            <a:pPr lvl="1"/>
            <a:r>
              <a:rPr lang="en-US" dirty="0"/>
              <a:t>Docker Hub - </a:t>
            </a:r>
            <a:r>
              <a:rPr lang="en-US" dirty="0">
                <a:hlinkClick r:id="rId2"/>
              </a:rPr>
              <a:t>https://hub.docker.com/</a:t>
            </a:r>
            <a:endParaRPr lang="en-US" dirty="0"/>
          </a:p>
          <a:p>
            <a:pPr lvl="1"/>
            <a:r>
              <a:rPr lang="en-US" dirty="0"/>
              <a:t>Singularity Cloud Library - </a:t>
            </a:r>
            <a:r>
              <a:rPr lang="en-US" dirty="0">
                <a:hlinkClick r:id="rId3"/>
              </a:rPr>
              <a:t>https://cloud.sylabs.io/library</a:t>
            </a:r>
            <a:endParaRPr lang="en-US" dirty="0"/>
          </a:p>
          <a:p>
            <a:pPr lvl="1"/>
            <a:r>
              <a:rPr lang="en-US" dirty="0" err="1"/>
              <a:t>Biocontianers</a:t>
            </a:r>
            <a:r>
              <a:rPr lang="en-US" dirty="0"/>
              <a:t> - https://</a:t>
            </a:r>
            <a:r>
              <a:rPr lang="en-US" dirty="0" err="1"/>
              <a:t>biocontainers.pro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Nvidia NGC - </a:t>
            </a:r>
            <a:r>
              <a:rPr lang="en-US" dirty="0">
                <a:hlinkClick r:id="rId4"/>
              </a:rPr>
              <a:t>https://catalog.ngc.nvidia.com/</a:t>
            </a:r>
            <a:endParaRPr lang="en-US" dirty="0"/>
          </a:p>
          <a:p>
            <a:pPr lvl="1"/>
            <a:r>
              <a:rPr lang="en-US" dirty="0"/>
              <a:t>Possibly our own in the future (share among labs)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5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A47A-BDAA-7560-EE0D-082BB23B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Interacting with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A745-5CB1-F3E4-E536-93DF093D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Once an image is “pulled” and the .sif file exists, you can interact with it</a:t>
            </a:r>
          </a:p>
          <a:p>
            <a:r>
              <a:rPr lang="en-US" dirty="0"/>
              <a:t>Use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shell, run, or exec</a:t>
            </a:r>
            <a:r>
              <a:rPr lang="en-US" dirty="0"/>
              <a:t> 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 Shells into container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apptainer shell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ubuntu_latest.sif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Apptainer&gt; cat /etc/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-release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 Executes command within container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apptainer exec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ubuntu_latest.sif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cat /etc/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-release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 Runs default container command (see Definition file %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runscript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apptainer run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ubuntu_latest.sif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5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FA633D6035D498B4CAE71317A4335" ma:contentTypeVersion="20" ma:contentTypeDescription="Create a new document." ma:contentTypeScope="" ma:versionID="9b3902bcc04a01bb76c2fac8da1fb8b7">
  <xsd:schema xmlns:xsd="http://www.w3.org/2001/XMLSchema" xmlns:xs="http://www.w3.org/2001/XMLSchema" xmlns:p="http://schemas.microsoft.com/office/2006/metadata/properties" xmlns:ns2="ec52b180-f98f-41ae-b9ed-4855975091f7" xmlns:ns3="0284bdeb-2795-48a4-a56e-52ce98885b57" targetNamespace="http://schemas.microsoft.com/office/2006/metadata/properties" ma:root="true" ma:fieldsID="241765033d7baa562156985184094854" ns2:_="" ns3:_="">
    <xsd:import namespace="ec52b180-f98f-41ae-b9ed-4855975091f7"/>
    <xsd:import namespace="0284bdeb-2795-48a4-a56e-52ce98885b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2b180-f98f-41ae-b9ed-485597509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8a23407-3486-42cf-ae1c-b1895a0eda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4bdeb-2795-48a4-a56e-52ce98885b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c0c6a8a-c154-4b72-8824-01b3e947247d}" ma:internalName="TaxCatchAll" ma:showField="CatchAllData" ma:web="0284bdeb-2795-48a4-a56e-52ce98885b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7F752-C3D9-4F70-9533-6E8E87F07F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B8F045-F002-4A7D-ADD1-B065DEA201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52b180-f98f-41ae-b9ed-4855975091f7"/>
    <ds:schemaRef ds:uri="0284bdeb-2795-48a4-a56e-52ce98885b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770</Words>
  <Application>Microsoft Macintosh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Containers in WI-HPC</vt:lpstr>
      <vt:lpstr>Introduction</vt:lpstr>
      <vt:lpstr>What is a container?</vt:lpstr>
      <vt:lpstr>Apptainer vs. Docker</vt:lpstr>
      <vt:lpstr>Why Should I Use Apptainer?</vt:lpstr>
      <vt:lpstr>Using Apptainer</vt:lpstr>
      <vt:lpstr>Pulling Images</vt:lpstr>
      <vt:lpstr>Pulling Images Cont.</vt:lpstr>
      <vt:lpstr>Interacting with Images</vt:lpstr>
      <vt:lpstr>Building Images</vt:lpstr>
      <vt:lpstr>Example Definition File</vt:lpstr>
      <vt:lpstr>Publishing Images</vt:lpstr>
      <vt:lpstr>Other Notes</vt:lpstr>
      <vt:lpstr>Other Notes Cont.</vt:lpstr>
      <vt:lpstr>Best Practices</vt:lpstr>
      <vt:lpstr>Questions?</vt:lpstr>
      <vt:lpstr>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in WI-HPC</dc:title>
  <dc:creator>Alex Harral</dc:creator>
  <cp:lastModifiedBy>Alex Harral</cp:lastModifiedBy>
  <cp:revision>2</cp:revision>
  <dcterms:created xsi:type="dcterms:W3CDTF">2023-11-29T19:52:20Z</dcterms:created>
  <dcterms:modified xsi:type="dcterms:W3CDTF">2024-01-02T15:21:01Z</dcterms:modified>
</cp:coreProperties>
</file>