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8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14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0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60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2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8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6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7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5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5464-1939-4203-AEBC-4A95E91F7F4F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9F1FA0-9DD1-47B0-A8BA-6DB33822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813" y="463192"/>
            <a:ext cx="9138150" cy="802900"/>
          </a:xfrm>
        </p:spPr>
        <p:txBody>
          <a:bodyPr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Ставропольский государственный аграрный университет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07067" y="1617785"/>
            <a:ext cx="8973364" cy="5036233"/>
          </a:xfrm>
        </p:spPr>
        <p:txBody>
          <a:bodyPr>
            <a:norm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Инновационный проект на тему:</a:t>
            </a:r>
          </a:p>
          <a:p>
            <a:pPr algn="just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  Студент Свазян Ашот Ставропольского ГАУ по направлению обучения: «Информационные системы и </a:t>
            </a:r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техногологии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Ставрополь, 2022 г.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20422"/>
              </p:ext>
            </p:extLst>
          </p:nvPr>
        </p:nvGraphicFramePr>
        <p:xfrm>
          <a:off x="1702192" y="2676219"/>
          <a:ext cx="7831108" cy="1162050"/>
        </p:xfrm>
        <a:graphic>
          <a:graphicData uri="http://schemas.openxmlformats.org/drawingml/2006/table">
            <a:tbl>
              <a:tblPr/>
              <a:tblGrid>
                <a:gridCol w="7831108">
                  <a:extLst>
                    <a:ext uri="{9D8B030D-6E8A-4147-A177-3AD203B41FA5}">
                      <a16:colId xmlns:a16="http://schemas.microsoft.com/office/drawing/2014/main" val="1581839042"/>
                    </a:ext>
                  </a:extLst>
                </a:gridCol>
              </a:tblGrid>
              <a:tr h="11620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Цифровизация расчета параметров динамики функционирования пчелосемьи с АРМ-специалиста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07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9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323601" cy="712764"/>
          </a:xfrm>
        </p:spPr>
        <p:txBody>
          <a:bodyPr>
            <a:normAutofit/>
          </a:bodyPr>
          <a:lstStyle/>
          <a:p>
            <a:r>
              <a:rPr lang="ru-RU" sz="3200" dirty="0"/>
              <a:t>Цифровой сервис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59537"/>
            <a:ext cx="8596668" cy="38807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Предлагается развить цифровой сервис программного обеспечения, который можно внедрить в цифровое облако АПК. С этой целью предложена схема цифрового сервера, рисунок 5.</a:t>
            </a:r>
          </a:p>
          <a:p>
            <a:pPr algn="just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360" y="3334043"/>
            <a:ext cx="5148458" cy="31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4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323601" cy="712764"/>
          </a:xfrm>
        </p:spPr>
        <p:txBody>
          <a:bodyPr>
            <a:normAutofit/>
          </a:bodyPr>
          <a:lstStyle/>
          <a:p>
            <a:r>
              <a:rPr lang="ru-RU" sz="3200" dirty="0"/>
              <a:t>Цифровой сервис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3494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Таким образом, полученные результаты таблицы с помощью цифрового сервиса можно оперативно проанализировать, а после чего, принять меры, направленные на повышение эффективности динамики функционирования лётно-опылительной деятельности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пчелопарка</a:t>
            </a:r>
            <a:r>
              <a:rPr lang="ru-RU" sz="24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 и производства меда и его производных.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80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Задачи продолжения проекта:</a:t>
            </a:r>
          </a:p>
          <a:p>
            <a:r>
              <a:rPr lang="ru-RU" dirty="0"/>
              <a:t> 1. Сформировать программный код.</a:t>
            </a:r>
          </a:p>
          <a:p>
            <a:r>
              <a:rPr lang="ru-RU" dirty="0"/>
              <a:t>2. Произвести тестирование программного кода.</a:t>
            </a:r>
          </a:p>
          <a:p>
            <a:r>
              <a:rPr lang="ru-RU" dirty="0"/>
              <a:t>3. Создать базу данных картографии.</a:t>
            </a:r>
          </a:p>
          <a:p>
            <a:r>
              <a:rPr lang="ru-RU" dirty="0"/>
              <a:t>4. Оформить заявку на свидетельство программы для ЭВМ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2375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и 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493826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Активизация деятельности пчелопарков имеет большое значение в летно-опылительной деятельности и увеличении доставки материала для меда и его производных. Цифровизация управления пчелопарков специалистами АПК позволит повысить эффективность работы пчелопарков.</a:t>
            </a:r>
          </a:p>
          <a:p>
            <a:pPr marL="0" indent="0" algn="just">
              <a:buNone/>
            </a:pP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Внедрение информационно-цифровых технологий дадут возможность оперативно принимать грамотные решения и сократить время доставки медоносного материала в улей для переработки.</a:t>
            </a:r>
          </a:p>
          <a:p>
            <a:pPr marL="0" indent="0" algn="just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5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080" y="278045"/>
            <a:ext cx="11514666" cy="459545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дополнительных знаний специалистами АПК.</a:t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69145"/>
            <a:ext cx="8596668" cy="49722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первоначального мониторинга местности предложено применить беспилотный летательный аппарат (БПЛА). БПЛА будет использован для мониторинга медоносных участков по маршруту, заданном картографическим способом, и определения их координат. Исходя из этого необходимы знания по основам картографии и астрономо-геодезического обеспечения, рисунок 1.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140" y="3108961"/>
            <a:ext cx="6247888" cy="27029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19532" y="58118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–1 Основы дополнительных знаний специалистами АПК.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0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392746" cy="572086"/>
          </a:xfrm>
        </p:spPr>
        <p:txBody>
          <a:bodyPr>
            <a:normAutofit fontScale="90000"/>
          </a:bodyPr>
          <a:lstStyle/>
          <a:p>
            <a:r>
              <a:rPr lang="ru-RU" dirty="0"/>
              <a:t>Астрономо-геодезическая оценка местности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4905"/>
            <a:ext cx="8548147" cy="52894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применения карт (в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цифровых) дают возможность перед открытием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пчелопарка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оценить местность или участок местности по растительности и ландшафтному срезу. Таким образом пчеловод уже на первом этапе имеет представление для принятия решения о сборе меда. На втором этапе осуществляется привязка точек периметра медоносного участка с применением астрономо-геодезических  сегментов, рисунок 2.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8381" y="3742006"/>
            <a:ext cx="4290044" cy="28429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951407" y="6248400"/>
            <a:ext cx="327871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Оценка местности.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5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r>
              <a:rPr lang="ru-RU" dirty="0"/>
              <a:t>Алгоритм оценки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06769"/>
            <a:ext cx="8596668" cy="46345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Оценка местности происходит по следующему алгоритму, рисунок 3.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5111" y="2106280"/>
            <a:ext cx="6963506" cy="32355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33223" y="5541276"/>
            <a:ext cx="42814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– Алгоритм оценки местности.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7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/>
          <a:lstStyle/>
          <a:p>
            <a:r>
              <a:rPr lang="ru-RU" dirty="0"/>
              <a:t>Описание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3717"/>
            <a:ext cx="8530040" cy="50377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выполнения алгоритма, представленного на рисунке 3, предлагается провести математические расчеты, которые станут основой программного сервиса управления АРМ – специалиста сельского хозяйства. Исходя из этого, после выбора местности с медоносами, необходимо определить центральную точку (•) «Центр» (см. рисунок 2), эта точка будет отправной начальной системой отчета. От этой точки определяется расстояние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пчелопарка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(см. рисунок 2),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определить по масштабу карты. Если карта цифровая, то приложение на компьютере или мобильном телефоне покажет автоматический расчет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(метра). Таким образом первой характеристикой расчета является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[ед. измерения – м «СИ»]. Значение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будет кратчайшим расстоянием между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пчелопарком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центральной точкой медоносного участка.</a:t>
            </a:r>
          </a:p>
        </p:txBody>
      </p:sp>
    </p:spTree>
    <p:extLst>
      <p:ext uri="{BB962C8B-B14F-4D97-AF65-F5344CB8AC3E}">
        <p14:creationId xmlns:p14="http://schemas.microsoft.com/office/powerpoint/2010/main" val="35149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181731" cy="642425"/>
          </a:xfrm>
        </p:spPr>
        <p:txBody>
          <a:bodyPr>
            <a:normAutofit/>
          </a:bodyPr>
          <a:lstStyle/>
          <a:p>
            <a:r>
              <a:rPr lang="ru-RU" sz="3200" dirty="0"/>
              <a:t>Мониторинг местности по широкой синусоиде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57" y="1406769"/>
                <a:ext cx="10381957" cy="4634593"/>
              </a:xfrm>
            </p:spPr>
            <p:txBody>
              <a:bodyPr/>
              <a:lstStyle/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Из рисунка 4 можно сделать вывод, как произвести расчет расстояния от Ц(•)до </a:t>
                </a:r>
                <a:r>
                  <a:rPr lang="ru-RU" dirty="0" err="1"/>
                  <a:t>пчелопарка</a:t>
                </a:r>
                <a:r>
                  <a:rPr lang="ru-RU" dirty="0"/>
                  <a:t> с учетом естественного мониторинга,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будет в виде суммы:</a:t>
                </a:r>
              </a:p>
              <a:p>
                <a:pPr marL="0" indent="0">
                  <a:buNone/>
                </a:pPr>
                <a:r>
                  <a:rPr lang="ru-RU" dirty="0"/>
                  <a:t>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ru-RU" dirty="0"/>
                  <a:t>+(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ru-RU" dirty="0"/>
                  <a:t>) </a:t>
                </a:r>
                <a:endParaRPr lang="ru-R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1406769"/>
                <a:ext cx="10381957" cy="4634593"/>
              </a:xfrm>
              <a:blipFill>
                <a:blip r:embed="rId2"/>
                <a:stretch>
                  <a:fillRect l="-117" b="-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3921" y="1570666"/>
            <a:ext cx="7098565" cy="21613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3921" y="3886734"/>
            <a:ext cx="54901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– Синусоидальный мониторинг местности.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0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361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Предлагаемые расчетные характеристики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4229"/>
                <a:ext cx="8756378" cy="4747134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Второй характеристикой будет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- расстояние синусоидального мониторинга. </a:t>
                </a:r>
              </a:p>
              <a:p>
                <a:r>
                  <a:rPr lang="ru-RU" dirty="0"/>
                  <a:t>Третьей характеристикой будет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- это разница между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,поскольку предполагается,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, тогда ∆</a:t>
                </a:r>
                <a:r>
                  <a:rPr lang="en-US" dirty="0"/>
                  <a:t>L</a:t>
                </a:r>
                <a:r>
                  <a:rPr lang="ru-RU" dirty="0"/>
                  <a:t> рассчитывается</a:t>
                </a:r>
                <a:r>
                  <a:rPr lang="ru-RU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ru-RU" dirty="0">
                  <a:solidFill>
                    <a:schemeClr val="tx1"/>
                  </a:solidFill>
                </a:endParaRPr>
              </a:p>
              <a:p>
                <a:r>
                  <a:rPr lang="ru-RU" dirty="0"/>
                  <a:t>Четвертой характеристикой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время затраченное на синусоидальный мониторинг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п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Пятая характеристика это оперативность времени ∆</a:t>
                </a:r>
                <a:r>
                  <a:rPr lang="en-US" dirty="0"/>
                  <a:t>T</a:t>
                </a:r>
                <a:r>
                  <a:rPr lang="ru-RU" dirty="0"/>
                  <a:t>, которую можно вычислить: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п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п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БПЛА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ru-RU" dirty="0"/>
                  <a:t>Шестая характеристика –это время передачи полученной информации пчелами-разведчиками о медоносных участках, которая вычисляется по следующей формуле: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пер.инф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возвр.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ПИВ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ПИРЧ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ПИП 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4229"/>
                <a:ext cx="8756378" cy="4747134"/>
              </a:xfrm>
              <a:blipFill>
                <a:blip r:embed="rId2"/>
                <a:stretch>
                  <a:fillRect l="-139" t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505" y="225083"/>
            <a:ext cx="10381957" cy="1237957"/>
          </a:xfrm>
        </p:spPr>
        <p:txBody>
          <a:bodyPr>
            <a:normAutofit/>
          </a:bodyPr>
          <a:lstStyle/>
          <a:p>
            <a:r>
              <a:rPr lang="ru-RU" sz="3200" dirty="0"/>
              <a:t>Численные сводные значения предлагаемых характеристик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5583"/>
            <a:ext cx="9578014" cy="4465780"/>
          </a:xfrm>
        </p:spPr>
        <p:txBody>
          <a:bodyPr/>
          <a:lstStyle/>
          <a:p>
            <a:r>
              <a:rPr lang="ru-RU" dirty="0"/>
              <a:t>Исходя из характеристик и формул, представленных выше, предлагается свести все в таблицу 1.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19018" y="2349305"/>
            <a:ext cx="7073290" cy="39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92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666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Ставропольский государственный аграрный университет</vt:lpstr>
      <vt:lpstr>Необходимость и цель проекта</vt:lpstr>
      <vt:lpstr>Основы дополнительных знаний специалистами АПК. </vt:lpstr>
      <vt:lpstr>Астрономо-геодезическая оценка местности</vt:lpstr>
      <vt:lpstr>Алгоритм оценки</vt:lpstr>
      <vt:lpstr>Описание алгоритма</vt:lpstr>
      <vt:lpstr>Мониторинг местности по широкой синусоиде </vt:lpstr>
      <vt:lpstr>Предлагаемые расчетные характеристики</vt:lpstr>
      <vt:lpstr>Численные сводные значения предлагаемых характеристик</vt:lpstr>
      <vt:lpstr>Цифровой сервис программного обеспечения</vt:lpstr>
      <vt:lpstr>Цифровой сервис программного обеспечения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Ставропольский государственный аграрный университет</dc:title>
  <dc:creator>Александр</dc:creator>
  <cp:lastModifiedBy>Ашот Свазян</cp:lastModifiedBy>
  <cp:revision>20</cp:revision>
  <dcterms:created xsi:type="dcterms:W3CDTF">2021-09-22T06:46:30Z</dcterms:created>
  <dcterms:modified xsi:type="dcterms:W3CDTF">2023-03-29T17:26:54Z</dcterms:modified>
</cp:coreProperties>
</file>