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8" r:id="rId7"/>
    <p:sldId id="265" r:id="rId8"/>
    <p:sldId id="269" r:id="rId9"/>
    <p:sldId id="266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96B7F-2315-454B-941A-8327C86A236F}" v="156" dt="2024-06-07T20:24:1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72" autoAdjust="0"/>
  </p:normalViewPr>
  <p:slideViewPr>
    <p:cSldViewPr snapToGrid="0">
      <p:cViewPr>
        <p:scale>
          <a:sx n="40" d="100"/>
          <a:sy n="40" d="100"/>
        </p:scale>
        <p:origin x="35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hauvin" userId="68f37512aa257305" providerId="LiveId" clId="{E6996B7F-2315-454B-941A-8327C86A236F}"/>
    <pc:docChg chg="undo custSel addSld delSld modSld sldOrd">
      <pc:chgData name="Sarah Chauvin" userId="68f37512aa257305" providerId="LiveId" clId="{E6996B7F-2315-454B-941A-8327C86A236F}" dt="2024-06-07T20:24:21.265" v="4607" actId="1076"/>
      <pc:docMkLst>
        <pc:docMk/>
      </pc:docMkLst>
      <pc:sldChg chg="addSp delSp modSp mod">
        <pc:chgData name="Sarah Chauvin" userId="68f37512aa257305" providerId="LiveId" clId="{E6996B7F-2315-454B-941A-8327C86A236F}" dt="2024-06-07T19:23:54.402" v="2280" actId="1076"/>
        <pc:sldMkLst>
          <pc:docMk/>
          <pc:sldMk cId="4214920346" sldId="256"/>
        </pc:sldMkLst>
        <pc:spChg chg="mod">
          <ac:chgData name="Sarah Chauvin" userId="68f37512aa257305" providerId="LiveId" clId="{E6996B7F-2315-454B-941A-8327C86A236F}" dt="2024-06-07T19:23:54.402" v="2280" actId="1076"/>
          <ac:spMkLst>
            <pc:docMk/>
            <pc:sldMk cId="4214920346" sldId="256"/>
            <ac:spMk id="2" creationId="{4297320C-C089-3461-F450-27FF6811326C}"/>
          </ac:spMkLst>
        </pc:spChg>
        <pc:spChg chg="mod">
          <ac:chgData name="Sarah Chauvin" userId="68f37512aa257305" providerId="LiveId" clId="{E6996B7F-2315-454B-941A-8327C86A236F}" dt="2024-06-07T19:23:31.883" v="2276" actId="122"/>
          <ac:spMkLst>
            <pc:docMk/>
            <pc:sldMk cId="4214920346" sldId="256"/>
            <ac:spMk id="3" creationId="{FA9D3AE0-9F02-1EA1-AEDC-77833E740BE4}"/>
          </ac:spMkLst>
        </pc:spChg>
        <pc:picChg chg="add del mod">
          <ac:chgData name="Sarah Chauvin" userId="68f37512aa257305" providerId="LiveId" clId="{E6996B7F-2315-454B-941A-8327C86A236F}" dt="2024-06-07T18:45:57.620" v="1473" actId="478"/>
          <ac:picMkLst>
            <pc:docMk/>
            <pc:sldMk cId="4214920346" sldId="256"/>
            <ac:picMk id="5" creationId="{830887FF-7582-80A9-15B9-13A9360994F3}"/>
          </ac:picMkLst>
        </pc:picChg>
        <pc:picChg chg="add mod">
          <ac:chgData name="Sarah Chauvin" userId="68f37512aa257305" providerId="LiveId" clId="{E6996B7F-2315-454B-941A-8327C86A236F}" dt="2024-06-07T18:46:27.468" v="1481"/>
          <ac:picMkLst>
            <pc:docMk/>
            <pc:sldMk cId="4214920346" sldId="256"/>
            <ac:picMk id="7" creationId="{DF8C866E-D2E1-32BD-88ED-587D80E02630}"/>
          </ac:picMkLst>
        </pc:picChg>
        <pc:picChg chg="add del mod">
          <ac:chgData name="Sarah Chauvin" userId="68f37512aa257305" providerId="LiveId" clId="{E6996B7F-2315-454B-941A-8327C86A236F}" dt="2024-06-07T18:47:05.313" v="1487" actId="478"/>
          <ac:picMkLst>
            <pc:docMk/>
            <pc:sldMk cId="4214920346" sldId="256"/>
            <ac:picMk id="9" creationId="{18C1F515-6C5E-BB8E-5523-F95FFACBEFC5}"/>
          </ac:picMkLst>
        </pc:picChg>
        <pc:picChg chg="add del mod">
          <ac:chgData name="Sarah Chauvin" userId="68f37512aa257305" providerId="LiveId" clId="{E6996B7F-2315-454B-941A-8327C86A236F}" dt="2024-06-07T19:20:17.362" v="2256" actId="478"/>
          <ac:picMkLst>
            <pc:docMk/>
            <pc:sldMk cId="4214920346" sldId="256"/>
            <ac:picMk id="11" creationId="{503304C3-A2C7-574D-ACD4-08B5341CA44E}"/>
          </ac:picMkLst>
        </pc:picChg>
        <pc:picChg chg="add mod ord">
          <ac:chgData name="Sarah Chauvin" userId="68f37512aa257305" providerId="LiveId" clId="{E6996B7F-2315-454B-941A-8327C86A236F}" dt="2024-06-07T19:23:28.654" v="2275" actId="14100"/>
          <ac:picMkLst>
            <pc:docMk/>
            <pc:sldMk cId="4214920346" sldId="256"/>
            <ac:picMk id="12" creationId="{96F8B030-9B95-3F4F-14B0-A31DEFA49EBA}"/>
          </ac:picMkLst>
        </pc:picChg>
        <pc:picChg chg="del mod">
          <ac:chgData name="Sarah Chauvin" userId="68f37512aa257305" providerId="LiveId" clId="{E6996B7F-2315-454B-941A-8327C86A236F}" dt="2024-06-07T19:21:44.482" v="2263" actId="478"/>
          <ac:picMkLst>
            <pc:docMk/>
            <pc:sldMk cId="4214920346" sldId="256"/>
            <ac:picMk id="18" creationId="{DDF71FA2-8F8C-C5FD-2E14-4CD00607FED4}"/>
          </ac:picMkLst>
        </pc:picChg>
      </pc:sldChg>
      <pc:sldChg chg="addSp delSp modSp mod">
        <pc:chgData name="Sarah Chauvin" userId="68f37512aa257305" providerId="LiveId" clId="{E6996B7F-2315-454B-941A-8327C86A236F}" dt="2024-06-07T20:21:31.284" v="4542" actId="20577"/>
        <pc:sldMkLst>
          <pc:docMk/>
          <pc:sldMk cId="1604291168" sldId="257"/>
        </pc:sldMkLst>
        <pc:spChg chg="mod">
          <ac:chgData name="Sarah Chauvin" userId="68f37512aa257305" providerId="LiveId" clId="{E6996B7F-2315-454B-941A-8327C86A236F}" dt="2024-06-07T01:05:23.647" v="243" actId="21"/>
          <ac:spMkLst>
            <pc:docMk/>
            <pc:sldMk cId="1604291168" sldId="257"/>
            <ac:spMk id="3" creationId="{D3CA68E3-4EC1-2F75-2CC2-2EE56493F651}"/>
          </ac:spMkLst>
        </pc:spChg>
        <pc:spChg chg="mod">
          <ac:chgData name="Sarah Chauvin" userId="68f37512aa257305" providerId="LiveId" clId="{E6996B7F-2315-454B-941A-8327C86A236F}" dt="2024-06-07T20:21:31.284" v="4542" actId="20577"/>
          <ac:spMkLst>
            <pc:docMk/>
            <pc:sldMk cId="1604291168" sldId="257"/>
            <ac:spMk id="4" creationId="{21F76706-2802-185D-F80B-C32B6E3784E8}"/>
          </ac:spMkLst>
        </pc:spChg>
        <pc:picChg chg="add del mod">
          <ac:chgData name="Sarah Chauvin" userId="68f37512aa257305" providerId="LiveId" clId="{E6996B7F-2315-454B-941A-8327C86A236F}" dt="2024-06-07T19:11:00.279" v="2199" actId="21"/>
          <ac:picMkLst>
            <pc:docMk/>
            <pc:sldMk cId="1604291168" sldId="257"/>
            <ac:picMk id="6" creationId="{4EB47DD9-E1AA-F201-8B18-65C47DBF73E1}"/>
          </ac:picMkLst>
        </pc:picChg>
        <pc:picChg chg="add del mod">
          <ac:chgData name="Sarah Chauvin" userId="68f37512aa257305" providerId="LiveId" clId="{E6996B7F-2315-454B-941A-8327C86A236F}" dt="2024-06-07T01:04:41.769" v="238" actId="21"/>
          <ac:picMkLst>
            <pc:docMk/>
            <pc:sldMk cId="1604291168" sldId="257"/>
            <ac:picMk id="6" creationId="{5A046CF3-8885-AB17-B666-3E1CABBC0EDD}"/>
          </ac:picMkLst>
        </pc:picChg>
        <pc:picChg chg="add del mod modCrop">
          <ac:chgData name="Sarah Chauvin" userId="68f37512aa257305" providerId="LiveId" clId="{E6996B7F-2315-454B-941A-8327C86A236F}" dt="2024-06-07T19:19:57.127" v="2252" actId="21"/>
          <ac:picMkLst>
            <pc:docMk/>
            <pc:sldMk cId="1604291168" sldId="257"/>
            <ac:picMk id="8" creationId="{96F8B030-9B95-3F4F-14B0-A31DEFA49EBA}"/>
          </ac:picMkLst>
        </pc:picChg>
        <pc:picChg chg="add mod">
          <ac:chgData name="Sarah Chauvin" userId="68f37512aa257305" providerId="LiveId" clId="{E6996B7F-2315-454B-941A-8327C86A236F}" dt="2024-06-07T20:21:26.521" v="4541" actId="1076"/>
          <ac:picMkLst>
            <pc:docMk/>
            <pc:sldMk cId="1604291168" sldId="257"/>
            <ac:picMk id="10" creationId="{532650CD-069A-DE10-5924-4337B207299E}"/>
          </ac:picMkLst>
        </pc:picChg>
        <pc:picChg chg="add del mod">
          <ac:chgData name="Sarah Chauvin" userId="68f37512aa257305" providerId="LiveId" clId="{E6996B7F-2315-454B-941A-8327C86A236F}" dt="2024-06-07T19:08:12.925" v="2193" actId="21"/>
          <ac:picMkLst>
            <pc:docMk/>
            <pc:sldMk cId="1604291168" sldId="257"/>
            <ac:picMk id="1026" creationId="{6C4ECB05-D488-3CE5-5D6D-6A88A0F8466A}"/>
          </ac:picMkLst>
        </pc:picChg>
      </pc:sldChg>
      <pc:sldChg chg="addSp delSp modSp mod setBg">
        <pc:chgData name="Sarah Chauvin" userId="68f37512aa257305" providerId="LiveId" clId="{E6996B7F-2315-454B-941A-8327C86A236F}" dt="2024-06-07T19:11:12.834" v="2203" actId="1076"/>
        <pc:sldMkLst>
          <pc:docMk/>
          <pc:sldMk cId="3243217222" sldId="258"/>
        </pc:sldMkLst>
        <pc:spChg chg="mod">
          <ac:chgData name="Sarah Chauvin" userId="68f37512aa257305" providerId="LiveId" clId="{E6996B7F-2315-454B-941A-8327C86A236F}" dt="2024-06-07T18:58:40.111" v="2071" actId="26606"/>
          <ac:spMkLst>
            <pc:docMk/>
            <pc:sldMk cId="3243217222" sldId="258"/>
            <ac:spMk id="2" creationId="{7F31C477-95F3-1D46-AA36-039863624FBD}"/>
          </ac:spMkLst>
        </pc:spChg>
        <pc:spChg chg="mod">
          <ac:chgData name="Sarah Chauvin" userId="68f37512aa257305" providerId="LiveId" clId="{E6996B7F-2315-454B-941A-8327C86A236F}" dt="2024-06-07T19:00:47.076" v="2084" actId="1076"/>
          <ac:spMkLst>
            <pc:docMk/>
            <pc:sldMk cId="3243217222" sldId="258"/>
            <ac:spMk id="3" creationId="{4A3C146F-4C4F-F7D6-AA45-D050091CA62B}"/>
          </ac:spMkLst>
        </pc:spChg>
        <pc:spChg chg="add del">
          <ac:chgData name="Sarah Chauvin" userId="68f37512aa257305" providerId="LiveId" clId="{E6996B7F-2315-454B-941A-8327C86A236F}" dt="2024-06-07T18:58:40.111" v="2071" actId="26606"/>
          <ac:spMkLst>
            <pc:docMk/>
            <pc:sldMk cId="3243217222" sldId="258"/>
            <ac:spMk id="10" creationId="{50CF6C96-4596-4D83-A9F9-A3AB22AB4D89}"/>
          </ac:spMkLst>
        </pc:spChg>
        <pc:picChg chg="add del mod">
          <ac:chgData name="Sarah Chauvin" userId="68f37512aa257305" providerId="LiveId" clId="{E6996B7F-2315-454B-941A-8327C86A236F}" dt="2024-06-07T19:10:54.722" v="2197" actId="478"/>
          <ac:picMkLst>
            <pc:docMk/>
            <pc:sldMk cId="3243217222" sldId="258"/>
            <ac:picMk id="5" creationId="{251711C9-6F14-723D-7BD1-6FBECC844999}"/>
          </ac:picMkLst>
        </pc:picChg>
        <pc:picChg chg="add mod">
          <ac:chgData name="Sarah Chauvin" userId="68f37512aa257305" providerId="LiveId" clId="{E6996B7F-2315-454B-941A-8327C86A236F}" dt="2024-06-07T19:11:12.834" v="2203" actId="1076"/>
          <ac:picMkLst>
            <pc:docMk/>
            <pc:sldMk cId="3243217222" sldId="258"/>
            <ac:picMk id="6" creationId="{4EB47DD9-E1AA-F201-8B18-65C47DBF73E1}"/>
          </ac:picMkLst>
        </pc:picChg>
      </pc:sldChg>
      <pc:sldChg chg="modSp mod">
        <pc:chgData name="Sarah Chauvin" userId="68f37512aa257305" providerId="LiveId" clId="{E6996B7F-2315-454B-941A-8327C86A236F}" dt="2024-06-07T00:49:18.848" v="172" actId="21"/>
        <pc:sldMkLst>
          <pc:docMk/>
          <pc:sldMk cId="19902726" sldId="259"/>
        </pc:sldMkLst>
        <pc:spChg chg="mod">
          <ac:chgData name="Sarah Chauvin" userId="68f37512aa257305" providerId="LiveId" clId="{E6996B7F-2315-454B-941A-8327C86A236F}" dt="2024-06-07T00:49:18.848" v="172" actId="21"/>
          <ac:spMkLst>
            <pc:docMk/>
            <pc:sldMk cId="19902726" sldId="259"/>
            <ac:spMk id="2" creationId="{BF3CE5D5-9E9B-12AF-96D3-051246C23CE4}"/>
          </ac:spMkLst>
        </pc:spChg>
      </pc:sldChg>
      <pc:sldChg chg="addSp delSp modSp mod">
        <pc:chgData name="Sarah Chauvin" userId="68f37512aa257305" providerId="LiveId" clId="{E6996B7F-2315-454B-941A-8327C86A236F}" dt="2024-06-07T20:20:45.836" v="4537" actId="1076"/>
        <pc:sldMkLst>
          <pc:docMk/>
          <pc:sldMk cId="2233030158" sldId="262"/>
        </pc:sldMkLst>
        <pc:spChg chg="mod">
          <ac:chgData name="Sarah Chauvin" userId="68f37512aa257305" providerId="LiveId" clId="{E6996B7F-2315-454B-941A-8327C86A236F}" dt="2024-06-07T20:18:53.604" v="4520" actId="20577"/>
          <ac:spMkLst>
            <pc:docMk/>
            <pc:sldMk cId="2233030158" sldId="262"/>
            <ac:spMk id="2" creationId="{9BB8A6D4-A3AF-760D-76F4-AD1B822CF9E5}"/>
          </ac:spMkLst>
        </pc:spChg>
        <pc:spChg chg="mod">
          <ac:chgData name="Sarah Chauvin" userId="68f37512aa257305" providerId="LiveId" clId="{E6996B7F-2315-454B-941A-8327C86A236F}" dt="2024-06-07T20:18:15.214" v="4501" actId="1076"/>
          <ac:spMkLst>
            <pc:docMk/>
            <pc:sldMk cId="2233030158" sldId="262"/>
            <ac:spMk id="3" creationId="{14EE1294-E387-1D70-EB19-A96D864D3EB5}"/>
          </ac:spMkLst>
        </pc:spChg>
        <pc:spChg chg="mod">
          <ac:chgData name="Sarah Chauvin" userId="68f37512aa257305" providerId="LiveId" clId="{E6996B7F-2315-454B-941A-8327C86A236F}" dt="2024-06-07T20:18:27.149" v="4503" actId="1076"/>
          <ac:spMkLst>
            <pc:docMk/>
            <pc:sldMk cId="2233030158" sldId="262"/>
            <ac:spMk id="4" creationId="{D97284FD-BDEB-958C-971E-88DE1442592A}"/>
          </ac:spMkLst>
        </pc:spChg>
        <pc:picChg chg="add mod modCrop">
          <ac:chgData name="Sarah Chauvin" userId="68f37512aa257305" providerId="LiveId" clId="{E6996B7F-2315-454B-941A-8327C86A236F}" dt="2024-06-07T20:20:45.836" v="4537" actId="1076"/>
          <ac:picMkLst>
            <pc:docMk/>
            <pc:sldMk cId="2233030158" sldId="262"/>
            <ac:picMk id="6" creationId="{9A2862CC-CB96-0828-F16C-C8722B439186}"/>
          </ac:picMkLst>
        </pc:picChg>
        <pc:picChg chg="add del mod">
          <ac:chgData name="Sarah Chauvin" userId="68f37512aa257305" providerId="LiveId" clId="{E6996B7F-2315-454B-941A-8327C86A236F}" dt="2024-06-07T20:19:34.869" v="4525" actId="478"/>
          <ac:picMkLst>
            <pc:docMk/>
            <pc:sldMk cId="2233030158" sldId="262"/>
            <ac:picMk id="8" creationId="{524AF086-39DD-81CF-D70B-A2B22CB42411}"/>
          </ac:picMkLst>
        </pc:picChg>
        <pc:picChg chg="add del mod">
          <ac:chgData name="Sarah Chauvin" userId="68f37512aa257305" providerId="LiveId" clId="{E6996B7F-2315-454B-941A-8327C86A236F}" dt="2024-06-07T20:19:42.474" v="4529" actId="478"/>
          <ac:picMkLst>
            <pc:docMk/>
            <pc:sldMk cId="2233030158" sldId="262"/>
            <ac:picMk id="10" creationId="{D90BCD48-1F0F-D0D5-30C9-08C3F73BFEEF}"/>
          </ac:picMkLst>
        </pc:picChg>
        <pc:picChg chg="add del mod">
          <ac:chgData name="Sarah Chauvin" userId="68f37512aa257305" providerId="LiveId" clId="{E6996B7F-2315-454B-941A-8327C86A236F}" dt="2024-06-07T20:20:03.055" v="4533" actId="478"/>
          <ac:picMkLst>
            <pc:docMk/>
            <pc:sldMk cId="2233030158" sldId="262"/>
            <ac:picMk id="12" creationId="{6C7B9EF7-E577-643F-13D9-7319D75C79A3}"/>
          </ac:picMkLst>
        </pc:picChg>
      </pc:sldChg>
      <pc:sldChg chg="addSp modSp mod">
        <pc:chgData name="Sarah Chauvin" userId="68f37512aa257305" providerId="LiveId" clId="{E6996B7F-2315-454B-941A-8327C86A236F}" dt="2024-06-07T20:24:21.265" v="4607" actId="1076"/>
        <pc:sldMkLst>
          <pc:docMk/>
          <pc:sldMk cId="937944571" sldId="263"/>
        </pc:sldMkLst>
        <pc:spChg chg="mod">
          <ac:chgData name="Sarah Chauvin" userId="68f37512aa257305" providerId="LiveId" clId="{E6996B7F-2315-454B-941A-8327C86A236F}" dt="2024-06-07T19:18:07.410" v="2236" actId="15"/>
          <ac:spMkLst>
            <pc:docMk/>
            <pc:sldMk cId="937944571" sldId="263"/>
            <ac:spMk id="3" creationId="{5EA02B82-6540-BD94-D0C7-0BFE3CBCAA24}"/>
          </ac:spMkLst>
        </pc:spChg>
        <pc:picChg chg="add mod">
          <ac:chgData name="Sarah Chauvin" userId="68f37512aa257305" providerId="LiveId" clId="{E6996B7F-2315-454B-941A-8327C86A236F}" dt="2024-06-07T20:24:21.265" v="4607" actId="1076"/>
          <ac:picMkLst>
            <pc:docMk/>
            <pc:sldMk cId="937944571" sldId="263"/>
            <ac:picMk id="5" creationId="{73866A11-3BDD-3F74-007D-1CCF8FEF300E}"/>
          </ac:picMkLst>
        </pc:picChg>
      </pc:sldChg>
      <pc:sldChg chg="new del">
        <pc:chgData name="Sarah Chauvin" userId="68f37512aa257305" providerId="LiveId" clId="{E6996B7F-2315-454B-941A-8327C86A236F}" dt="2024-06-07T00:49:14.077" v="171" actId="47"/>
        <pc:sldMkLst>
          <pc:docMk/>
          <pc:sldMk cId="4283241532" sldId="264"/>
        </pc:sldMkLst>
      </pc:sldChg>
      <pc:sldChg chg="addSp delSp modSp new mod modAnim modNotesTx">
        <pc:chgData name="Sarah Chauvin" userId="68f37512aa257305" providerId="LiveId" clId="{E6996B7F-2315-454B-941A-8327C86A236F}" dt="2024-06-07T19:41:29.632" v="3531" actId="122"/>
        <pc:sldMkLst>
          <pc:docMk/>
          <pc:sldMk cId="2929728545" sldId="265"/>
        </pc:sldMkLst>
        <pc:spChg chg="mod">
          <ac:chgData name="Sarah Chauvin" userId="68f37512aa257305" providerId="LiveId" clId="{E6996B7F-2315-454B-941A-8327C86A236F}" dt="2024-06-07T19:25:18.227" v="2285" actId="122"/>
          <ac:spMkLst>
            <pc:docMk/>
            <pc:sldMk cId="2929728545" sldId="265"/>
            <ac:spMk id="2" creationId="{3F6381AE-801E-D99C-44CC-3278F3A44F9D}"/>
          </ac:spMkLst>
        </pc:spChg>
        <pc:spChg chg="del mod">
          <ac:chgData name="Sarah Chauvin" userId="68f37512aa257305" providerId="LiveId" clId="{E6996B7F-2315-454B-941A-8327C86A236F}" dt="2024-06-07T19:32:01.351" v="2845" actId="478"/>
          <ac:spMkLst>
            <pc:docMk/>
            <pc:sldMk cId="2929728545" sldId="265"/>
            <ac:spMk id="3" creationId="{EE13F059-1E2F-8B20-AEFE-C38550D6AD72}"/>
          </ac:spMkLst>
        </pc:spChg>
        <pc:spChg chg="del mod">
          <ac:chgData name="Sarah Chauvin" userId="68f37512aa257305" providerId="LiveId" clId="{E6996B7F-2315-454B-941A-8327C86A236F}" dt="2024-06-07T19:25:54.812" v="2292" actId="931"/>
          <ac:spMkLst>
            <pc:docMk/>
            <pc:sldMk cId="2929728545" sldId="265"/>
            <ac:spMk id="4" creationId="{93ED8DCA-2A7D-6D70-15AA-842DD5853871}"/>
          </ac:spMkLst>
        </pc:spChg>
        <pc:spChg chg="del mod">
          <ac:chgData name="Sarah Chauvin" userId="68f37512aa257305" providerId="LiveId" clId="{E6996B7F-2315-454B-941A-8327C86A236F}" dt="2024-06-07T19:32:25.290" v="2851" actId="478"/>
          <ac:spMkLst>
            <pc:docMk/>
            <pc:sldMk cId="2929728545" sldId="265"/>
            <ac:spMk id="5" creationId="{F23F26A8-5806-0415-8D45-3467489B4203}"/>
          </ac:spMkLst>
        </pc:spChg>
        <pc:spChg chg="del">
          <ac:chgData name="Sarah Chauvin" userId="68f37512aa257305" providerId="LiveId" clId="{E6996B7F-2315-454B-941A-8327C86A236F}" dt="2024-06-07T19:32:12.365" v="2847" actId="931"/>
          <ac:spMkLst>
            <pc:docMk/>
            <pc:sldMk cId="2929728545" sldId="265"/>
            <ac:spMk id="6" creationId="{C668AD19-E4F7-6633-C18C-9032F1688ABE}"/>
          </ac:spMkLst>
        </pc:spChg>
        <pc:spChg chg="add mod">
          <ac:chgData name="Sarah Chauvin" userId="68f37512aa257305" providerId="LiveId" clId="{E6996B7F-2315-454B-941A-8327C86A236F}" dt="2024-06-07T19:41:12.836" v="3529" actId="1076"/>
          <ac:spMkLst>
            <pc:docMk/>
            <pc:sldMk cId="2929728545" sldId="265"/>
            <ac:spMk id="10" creationId="{90EDFFEC-C77B-8FA0-AA6D-D6C80FFFF8E8}"/>
          </ac:spMkLst>
        </pc:spChg>
        <pc:spChg chg="add mod">
          <ac:chgData name="Sarah Chauvin" userId="68f37512aa257305" providerId="LiveId" clId="{E6996B7F-2315-454B-941A-8327C86A236F}" dt="2024-06-07T19:41:29.632" v="3531" actId="122"/>
          <ac:spMkLst>
            <pc:docMk/>
            <pc:sldMk cId="2929728545" sldId="265"/>
            <ac:spMk id="14" creationId="{BF3BDF0A-00BC-8B79-FF5F-A0A8818C97E4}"/>
          </ac:spMkLst>
        </pc:spChg>
        <pc:spChg chg="add mod">
          <ac:chgData name="Sarah Chauvin" userId="68f37512aa257305" providerId="LiveId" clId="{E6996B7F-2315-454B-941A-8327C86A236F}" dt="2024-06-07T19:32:47.123" v="2853"/>
          <ac:spMkLst>
            <pc:docMk/>
            <pc:sldMk cId="2929728545" sldId="265"/>
            <ac:spMk id="15" creationId="{EE13F059-1E2F-8B20-AEFE-C38550D6AD72}"/>
          </ac:spMkLst>
        </pc:spChg>
        <pc:picChg chg="add mod">
          <ac:chgData name="Sarah Chauvin" userId="68f37512aa257305" providerId="LiveId" clId="{E6996B7F-2315-454B-941A-8327C86A236F}" dt="2024-06-07T19:32:06.094" v="2846" actId="14100"/>
          <ac:picMkLst>
            <pc:docMk/>
            <pc:sldMk cId="2929728545" sldId="265"/>
            <ac:picMk id="8" creationId="{1C3DC9D0-9000-3603-98C6-3042C63B4A18}"/>
          </ac:picMkLst>
        </pc:picChg>
        <pc:picChg chg="add mod">
          <ac:chgData name="Sarah Chauvin" userId="68f37512aa257305" providerId="LiveId" clId="{E6996B7F-2315-454B-941A-8327C86A236F}" dt="2024-06-07T19:36:20.211" v="2859" actId="14100"/>
          <ac:picMkLst>
            <pc:docMk/>
            <pc:sldMk cId="2929728545" sldId="265"/>
            <ac:picMk id="12" creationId="{68E6AD1F-4128-02E7-3AB1-C507253DBFC0}"/>
          </ac:picMkLst>
        </pc:picChg>
      </pc:sldChg>
      <pc:sldChg chg="modSp new mod">
        <pc:chgData name="Sarah Chauvin" userId="68f37512aa257305" providerId="LiveId" clId="{E6996B7F-2315-454B-941A-8327C86A236F}" dt="2024-06-07T00:49:25.901" v="174"/>
        <pc:sldMkLst>
          <pc:docMk/>
          <pc:sldMk cId="3488931604" sldId="266"/>
        </pc:sldMkLst>
        <pc:spChg chg="mod">
          <ac:chgData name="Sarah Chauvin" userId="68f37512aa257305" providerId="LiveId" clId="{E6996B7F-2315-454B-941A-8327C86A236F}" dt="2024-06-07T00:49:25.901" v="174"/>
          <ac:spMkLst>
            <pc:docMk/>
            <pc:sldMk cId="3488931604" sldId="266"/>
            <ac:spMk id="3" creationId="{EE2ACB71-0271-AFD8-4F31-A072B7DABF0B}"/>
          </ac:spMkLst>
        </pc:spChg>
      </pc:sldChg>
      <pc:sldChg chg="addSp delSp modSp new mod">
        <pc:chgData name="Sarah Chauvin" userId="68f37512aa257305" providerId="LiveId" clId="{E6996B7F-2315-454B-941A-8327C86A236F}" dt="2024-06-07T18:49:30.154" v="1538" actId="122"/>
        <pc:sldMkLst>
          <pc:docMk/>
          <pc:sldMk cId="1381873719" sldId="267"/>
        </pc:sldMkLst>
        <pc:spChg chg="mod">
          <ac:chgData name="Sarah Chauvin" userId="68f37512aa257305" providerId="LiveId" clId="{E6996B7F-2315-454B-941A-8327C86A236F}" dt="2024-06-07T18:49:30.154" v="1538" actId="122"/>
          <ac:spMkLst>
            <pc:docMk/>
            <pc:sldMk cId="1381873719" sldId="267"/>
            <ac:spMk id="2" creationId="{FC1DFB89-DAF7-FD0D-61CF-56FEF1CB9777}"/>
          </ac:spMkLst>
        </pc:spChg>
        <pc:spChg chg="del">
          <ac:chgData name="Sarah Chauvin" userId="68f37512aa257305" providerId="LiveId" clId="{E6996B7F-2315-454B-941A-8327C86A236F}" dt="2024-06-07T01:04:45.082" v="239"/>
          <ac:spMkLst>
            <pc:docMk/>
            <pc:sldMk cId="1381873719" sldId="267"/>
            <ac:spMk id="3" creationId="{717E76C7-E76F-040B-2132-A3B0AE6CB56A}"/>
          </ac:spMkLst>
        </pc:spChg>
        <pc:spChg chg="del">
          <ac:chgData name="Sarah Chauvin" userId="68f37512aa257305" providerId="LiveId" clId="{E6996B7F-2315-454B-941A-8327C86A236F}" dt="2024-06-07T18:48:28.923" v="1488" actId="931"/>
          <ac:spMkLst>
            <pc:docMk/>
            <pc:sldMk cId="1381873719" sldId="267"/>
            <ac:spMk id="4" creationId="{5687958E-5D3B-CEC9-9BD5-29DF8C408F9C}"/>
          </ac:spMkLst>
        </pc:spChg>
        <pc:picChg chg="add mod">
          <ac:chgData name="Sarah Chauvin" userId="68f37512aa257305" providerId="LiveId" clId="{E6996B7F-2315-454B-941A-8327C86A236F}" dt="2024-06-07T18:48:47.080" v="1494" actId="1076"/>
          <ac:picMkLst>
            <pc:docMk/>
            <pc:sldMk cId="1381873719" sldId="267"/>
            <ac:picMk id="5" creationId="{CECC49ED-E498-4344-A22C-81E458991C25}"/>
          </ac:picMkLst>
        </pc:picChg>
        <pc:picChg chg="add mod">
          <ac:chgData name="Sarah Chauvin" userId="68f37512aa257305" providerId="LiveId" clId="{E6996B7F-2315-454B-941A-8327C86A236F}" dt="2024-06-07T18:48:38.848" v="1493" actId="1076"/>
          <ac:picMkLst>
            <pc:docMk/>
            <pc:sldMk cId="1381873719" sldId="267"/>
            <ac:picMk id="6" creationId="{5A046CF3-8885-AB17-B666-3E1CABBC0EDD}"/>
          </ac:picMkLst>
        </pc:picChg>
      </pc:sldChg>
      <pc:sldChg chg="addSp delSp modSp add mod ord modNotesTx">
        <pc:chgData name="Sarah Chauvin" userId="68f37512aa257305" providerId="LiveId" clId="{E6996B7F-2315-454B-941A-8327C86A236F}" dt="2024-06-07T19:32:43.805" v="2852" actId="21"/>
        <pc:sldMkLst>
          <pc:docMk/>
          <pc:sldMk cId="897189030" sldId="268"/>
        </pc:sldMkLst>
        <pc:spChg chg="del mod">
          <ac:chgData name="Sarah Chauvin" userId="68f37512aa257305" providerId="LiveId" clId="{E6996B7F-2315-454B-941A-8327C86A236F}" dt="2024-06-07T19:32:43.805" v="2852" actId="21"/>
          <ac:spMkLst>
            <pc:docMk/>
            <pc:sldMk cId="897189030" sldId="268"/>
            <ac:spMk id="3" creationId="{EE13F059-1E2F-8B20-AEFE-C38550D6AD72}"/>
          </ac:spMkLst>
        </pc:spChg>
        <pc:spChg chg="del mod">
          <ac:chgData name="Sarah Chauvin" userId="68f37512aa257305" providerId="LiveId" clId="{E6996B7F-2315-454B-941A-8327C86A236F}" dt="2024-06-07T19:26:21.309" v="2297" actId="478"/>
          <ac:spMkLst>
            <pc:docMk/>
            <pc:sldMk cId="897189030" sldId="268"/>
            <ac:spMk id="5" creationId="{F23F26A8-5806-0415-8D45-3467489B4203}"/>
          </ac:spMkLst>
        </pc:spChg>
        <pc:spChg chg="del">
          <ac:chgData name="Sarah Chauvin" userId="68f37512aa257305" providerId="LiveId" clId="{E6996B7F-2315-454B-941A-8327C86A236F}" dt="2024-06-07T19:27:35.344" v="2311" actId="478"/>
          <ac:spMkLst>
            <pc:docMk/>
            <pc:sldMk cId="897189030" sldId="268"/>
            <ac:spMk id="6" creationId="{C668AD19-E4F7-6633-C18C-9032F1688ABE}"/>
          </ac:spMkLst>
        </pc:spChg>
        <pc:spChg chg="add del mod">
          <ac:chgData name="Sarah Chauvin" userId="68f37512aa257305" providerId="LiveId" clId="{E6996B7F-2315-454B-941A-8327C86A236F}" dt="2024-06-07T19:27:37.027" v="2312" actId="478"/>
          <ac:spMkLst>
            <pc:docMk/>
            <pc:sldMk cId="897189030" sldId="268"/>
            <ac:spMk id="7" creationId="{32474240-9CA3-96FF-5501-AA33CCD82B51}"/>
          </ac:spMkLst>
        </pc:spChg>
        <pc:spChg chg="add mod">
          <ac:chgData name="Sarah Chauvin" userId="68f37512aa257305" providerId="LiveId" clId="{E6996B7F-2315-454B-941A-8327C86A236F}" dt="2024-06-07T19:32:43.805" v="2852" actId="21"/>
          <ac:spMkLst>
            <pc:docMk/>
            <pc:sldMk cId="897189030" sldId="268"/>
            <ac:spMk id="10" creationId="{BF1D8E0E-23C5-104B-0CB1-B5C3EF44A005}"/>
          </ac:spMkLst>
        </pc:spChg>
        <pc:picChg chg="mod">
          <ac:chgData name="Sarah Chauvin" userId="68f37512aa257305" providerId="LiveId" clId="{E6996B7F-2315-454B-941A-8327C86A236F}" dt="2024-06-07T19:26:46.819" v="2302" actId="1076"/>
          <ac:picMkLst>
            <pc:docMk/>
            <pc:sldMk cId="897189030" sldId="268"/>
            <ac:picMk id="8" creationId="{1C3DC9D0-9000-3603-98C6-3042C63B4A18}"/>
          </ac:picMkLst>
        </pc:picChg>
      </pc:sldChg>
      <pc:sldChg chg="addSp delSp modSp new mod modNotesTx">
        <pc:chgData name="Sarah Chauvin" userId="68f37512aa257305" providerId="LiveId" clId="{E6996B7F-2315-454B-941A-8327C86A236F}" dt="2024-06-07T20:23:54.563" v="4601" actId="732"/>
        <pc:sldMkLst>
          <pc:docMk/>
          <pc:sldMk cId="2688694326" sldId="269"/>
        </pc:sldMkLst>
        <pc:spChg chg="mod">
          <ac:chgData name="Sarah Chauvin" userId="68f37512aa257305" providerId="LiveId" clId="{E6996B7F-2315-454B-941A-8327C86A236F}" dt="2024-06-07T20:22:33.170" v="4544" actId="122"/>
          <ac:spMkLst>
            <pc:docMk/>
            <pc:sldMk cId="2688694326" sldId="269"/>
            <ac:spMk id="2" creationId="{DC1715D9-CBB9-F406-7DA1-7F6AFD77C768}"/>
          </ac:spMkLst>
        </pc:spChg>
        <pc:spChg chg="mod">
          <ac:chgData name="Sarah Chauvin" userId="68f37512aa257305" providerId="LiveId" clId="{E6996B7F-2315-454B-941A-8327C86A236F}" dt="2024-06-07T20:23:31.137" v="4598" actId="1076"/>
          <ac:spMkLst>
            <pc:docMk/>
            <pc:sldMk cId="2688694326" sldId="269"/>
            <ac:spMk id="3" creationId="{EE9BA953-AA96-FC85-3C14-D866408DB80A}"/>
          </ac:spMkLst>
        </pc:spChg>
        <pc:spChg chg="del">
          <ac:chgData name="Sarah Chauvin" userId="68f37512aa257305" providerId="LiveId" clId="{E6996B7F-2315-454B-941A-8327C86A236F}" dt="2024-06-07T19:43:03.069" v="3618" actId="931"/>
          <ac:spMkLst>
            <pc:docMk/>
            <pc:sldMk cId="2688694326" sldId="269"/>
            <ac:spMk id="4" creationId="{E548BBD1-CE41-0438-5337-FB3C6E877F9D}"/>
          </ac:spMkLst>
        </pc:spChg>
        <pc:spChg chg="del">
          <ac:chgData name="Sarah Chauvin" userId="68f37512aa257305" providerId="LiveId" clId="{E6996B7F-2315-454B-941A-8327C86A236F}" dt="2024-06-07T20:23:25.231" v="4596" actId="478"/>
          <ac:spMkLst>
            <pc:docMk/>
            <pc:sldMk cId="2688694326" sldId="269"/>
            <ac:spMk id="5" creationId="{993BC5F1-6578-A77F-9FAF-DA4DD3BCFCDE}"/>
          </ac:spMkLst>
        </pc:spChg>
        <pc:spChg chg="del">
          <ac:chgData name="Sarah Chauvin" userId="68f37512aa257305" providerId="LiveId" clId="{E6996B7F-2315-454B-941A-8327C86A236F}" dt="2024-06-07T19:55:39.802" v="3621" actId="931"/>
          <ac:spMkLst>
            <pc:docMk/>
            <pc:sldMk cId="2688694326" sldId="269"/>
            <ac:spMk id="6" creationId="{5FF69BE1-46DB-3A1D-AD84-B1E486BC48B2}"/>
          </ac:spMkLst>
        </pc:spChg>
        <pc:spChg chg="add del mod">
          <ac:chgData name="Sarah Chauvin" userId="68f37512aa257305" providerId="LiveId" clId="{E6996B7F-2315-454B-941A-8327C86A236F}" dt="2024-06-07T20:09:52.898" v="3627" actId="931"/>
          <ac:spMkLst>
            <pc:docMk/>
            <pc:sldMk cId="2688694326" sldId="269"/>
            <ac:spMk id="12" creationId="{E859D512-B585-2B27-63A9-F6A501436772}"/>
          </ac:spMkLst>
        </pc:spChg>
        <pc:picChg chg="add mod modCrop">
          <ac:chgData name="Sarah Chauvin" userId="68f37512aa257305" providerId="LiveId" clId="{E6996B7F-2315-454B-941A-8327C86A236F}" dt="2024-06-07T20:23:54.563" v="4601" actId="732"/>
          <ac:picMkLst>
            <pc:docMk/>
            <pc:sldMk cId="2688694326" sldId="269"/>
            <ac:picMk id="8" creationId="{56EF25C2-7D60-152C-762D-D5CF49A881BA}"/>
          </ac:picMkLst>
        </pc:picChg>
        <pc:picChg chg="add del mod">
          <ac:chgData name="Sarah Chauvin" userId="68f37512aa257305" providerId="LiveId" clId="{E6996B7F-2315-454B-941A-8327C86A236F}" dt="2024-06-07T19:55:53.262" v="3626" actId="478"/>
          <ac:picMkLst>
            <pc:docMk/>
            <pc:sldMk cId="2688694326" sldId="269"/>
            <ac:picMk id="10" creationId="{CC6168C6-E5D5-DF18-8D2F-317634FF0545}"/>
          </ac:picMkLst>
        </pc:picChg>
        <pc:picChg chg="add mod">
          <ac:chgData name="Sarah Chauvin" userId="68f37512aa257305" providerId="LiveId" clId="{E6996B7F-2315-454B-941A-8327C86A236F}" dt="2024-06-07T20:22:39.696" v="4546" actId="1076"/>
          <ac:picMkLst>
            <pc:docMk/>
            <pc:sldMk cId="2688694326" sldId="269"/>
            <ac:picMk id="14" creationId="{BFE0DFB7-0A7D-9950-46B3-C080CB02BF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875D4-9DB1-40D1-B68E-B1241908A2C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20916-3BF0-4BFA-A926-7A7034BA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With so many respondents and genres included in the study,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wanted to see if there was a correlation between users claiming a high rank of each disorder and the genres they listened to. 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For this analysis, I only looked at data where the user claimed a 7 or higher in MH disorder ranking.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Since we changed the Frequency responses to integers, I looked at the sums of those numbers to create this aggregate overall view of popularity of each genre.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You can see that listeners of Rock and Pop have the highest rank of mental illness for all 4 disorders in this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20916-3BF0-4BFA-A926-7A7034BA2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Let’s compare the genres most frequently listened to  by those with high ranks of each disorder with the genres listed as their favorites.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results are similar but actually vary quite a bit.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Metal is actually listened to 61% as much as rock, which aligns with favoritism, but Metal is listened to 63% as much as Pop, even though it’s just under Pop in favoritism.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could indicate that listeners of Metal are more likely to report having worse mental health, though we don’t have enough information here to determine if listening to Metal music </a:t>
            </a:r>
            <a:r>
              <a:rPr lang="en-US" i="1" dirty="0"/>
              <a:t>causes</a:t>
            </a:r>
            <a:r>
              <a:rPr lang="en-US" dirty="0"/>
              <a:t> poor mental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20916-3BF0-4BFA-A926-7A7034BA2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might think that if the top favorite genres for respondents with high mental disorder rank are Rock, Pop, and Metal, then there could be a relationship with high BPM and disorder rank.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this leaderboard, you can see that the average BPM was similar for all users with individual disorders.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Since increasing the average BPM does not necessarily increase the disorder rank, we cannot say that BPM really makes much difference to disorder rank.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glean more information from looking at the favorite genres and frequencies of listening for each when predicting mental health 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20916-3BF0-4BFA-A926-7A7034BA2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85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3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professional/psychiatric-disorders/obsessive-compulsive-and-related-disorders/obsessive-compulsive-disorder-ocd" TargetMode="External"/><Relationship Id="rId2" Type="http://schemas.openxmlformats.org/officeDocument/2006/relationships/hyperlink" Target="https://www.kaggle.com/datasets/catherinerasgaitis/mxmh-survey-res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head with music notes&#10;&#10;Description automatically generated">
            <a:extLst>
              <a:ext uri="{FF2B5EF4-FFF2-40B4-BE49-F238E27FC236}">
                <a16:creationId xmlns:a16="http://schemas.microsoft.com/office/drawing/2014/main" id="{96F8B030-9B95-3F4F-14B0-A31DEFA4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6" r="26344"/>
          <a:stretch/>
        </p:blipFill>
        <p:spPr>
          <a:xfrm>
            <a:off x="5471160" y="106680"/>
            <a:ext cx="5836909" cy="621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7320C-C089-3461-F450-27FF68113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032" y="1760684"/>
            <a:ext cx="5108448" cy="4041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Effects of Music on Mental Health: </a:t>
            </a:r>
            <a:br>
              <a:rPr lang="en-US" b="1" dirty="0"/>
            </a:br>
            <a:br>
              <a:rPr lang="en-US" b="1" dirty="0"/>
            </a:br>
            <a:r>
              <a:rPr lang="en-US" sz="50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3AE0-9F02-1EA1-AEDC-77833E740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6404776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Sarah Chauvin, Elizabeth </a:t>
            </a:r>
            <a:r>
              <a:rPr lang="en-US" dirty="0" err="1">
                <a:solidFill>
                  <a:schemeClr val="tx1"/>
                </a:solidFill>
              </a:rPr>
              <a:t>Viramontes</a:t>
            </a:r>
            <a:r>
              <a:rPr lang="en-US" dirty="0">
                <a:solidFill>
                  <a:schemeClr val="tx1"/>
                </a:solidFill>
              </a:rPr>
              <a:t>, and Gabriela Zarate</a:t>
            </a:r>
          </a:p>
        </p:txBody>
      </p:sp>
    </p:spTree>
    <p:extLst>
      <p:ext uri="{BB962C8B-B14F-4D97-AF65-F5344CB8AC3E}">
        <p14:creationId xmlns:p14="http://schemas.microsoft.com/office/powerpoint/2010/main" val="421492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DB2-1333-ABCA-790E-810E9010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B029-54B5-20CA-B650-36985A9CF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EF6F-BDE4-461A-FA95-6CA27EE74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D86CE-5FEE-CA0E-3C55-3EBC8F50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24723-FE12-D65F-4267-74D8D0ECD5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C2B-F1C5-7637-8D47-4E91925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9D19-91EB-BD21-FDDD-C26691D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A6D4-A3AF-760D-76F4-AD1B822C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" y="340122"/>
            <a:ext cx="11039856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		  		  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294-E387-1D70-EB19-A96D864D3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22" y="1872456"/>
            <a:ext cx="4480560" cy="435133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1x survey, no trends over time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Subjective data, no parameters on how to rank mental health. Hard to establish relationships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largely came from the internet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Source of BPM: Most common? Highest?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This section was optional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Improvement based on certain genres? Hours listened?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Which disorder(s) improved?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284FD-BDEB-958C-971E-88DE1442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0618" y="1872456"/>
            <a:ext cx="4480560" cy="435133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Concentrate results to a specific geographic location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Compare to actual mental health stats for objective data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Occupation of survey respondent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Influence hour listened/day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Listened during work or otherwise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Include gender of respondent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More to compare</a:t>
            </a:r>
          </a:p>
        </p:txBody>
      </p:sp>
      <p:pic>
        <p:nvPicPr>
          <p:cNvPr id="6" name="Picture 5" descr="A colorful tree with music notes&#10;&#10;Description automatically generated">
            <a:extLst>
              <a:ext uri="{FF2B5EF4-FFF2-40B4-BE49-F238E27FC236}">
                <a16:creationId xmlns:a16="http://schemas.microsoft.com/office/drawing/2014/main" id="{9A2862CC-CB96-0828-F16C-C8722B43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26000" r="14000"/>
          <a:stretch/>
        </p:blipFill>
        <p:spPr>
          <a:xfrm>
            <a:off x="4476750" y="786607"/>
            <a:ext cx="3238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8666-0280-1E81-5E36-ABE9E70B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2B82-6540-BD94-D0C7-0BFE3CBC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Kaggle dataset: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&amp; Mental Health Survey Results (kaggle.com)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Obsessive-Compulsive Disorder (OCD) - Psychiatric Disorders - Merck Manual Professional Edition (merckmanuals.com)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Basic information regarding different music genres and mental health disorders: Wikipedia.com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Analysis: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Matplotlib.org documentation</a:t>
            </a: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Xpert</a:t>
            </a:r>
            <a:r>
              <a:rPr lang="en-US" dirty="0">
                <a:solidFill>
                  <a:schemeClr val="bg1"/>
                </a:solidFill>
              </a:rPr>
              <a:t> learning AI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Formatting: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Coolors.co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https://www.remove.bg/upload</a:t>
            </a:r>
          </a:p>
        </p:txBody>
      </p:sp>
      <p:pic>
        <p:nvPicPr>
          <p:cNvPr id="5" name="Picture 4" descr="A brain with musical notes&#10;&#10;Description automatically generated">
            <a:extLst>
              <a:ext uri="{FF2B5EF4-FFF2-40B4-BE49-F238E27FC236}">
                <a16:creationId xmlns:a16="http://schemas.microsoft.com/office/drawing/2014/main" id="{73866A11-3BDD-3F74-007D-1CCF8FEF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03120"/>
            <a:ext cx="4795837" cy="2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1D24-9C32-AAA5-7433-869979B5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68E3-4EC1-2F75-2CC2-2EE56493F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People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6706-2802-185D-F80B-C32B6E378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from a computer science student researching music therapy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Over 700 respondents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Included 16 music genres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Uncommon genre definitions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EDM: electronic dance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R&amp;B: rhythm and blues, subset of jazz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 pop: Korean popular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Gospel: religious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Lofi</a:t>
            </a:r>
            <a:r>
              <a:rPr lang="en-US" dirty="0">
                <a:solidFill>
                  <a:schemeClr val="bg1"/>
                </a:solidFill>
              </a:rPr>
              <a:t>: low fidelity, or imperfect sound, mix of hip hop, jazz, and soul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colorful face with eyes closed&#10;&#10;Description automatically generated">
            <a:extLst>
              <a:ext uri="{FF2B5EF4-FFF2-40B4-BE49-F238E27FC236}">
                <a16:creationId xmlns:a16="http://schemas.microsoft.com/office/drawing/2014/main" id="{532650CD-069A-DE10-5924-4337B2072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1" y="2606040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FB89-DAF7-FD0D-61CF-56FEF1C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Mental health disorders included in survey: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Anxiety, Depression, Insomnia, &amp;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Obsessive-Compulsive Disorder (OCD)</a:t>
            </a:r>
          </a:p>
        </p:txBody>
      </p:sp>
      <p:pic>
        <p:nvPicPr>
          <p:cNvPr id="5" name="Content Placeholder 4" descr="A circle with different colored numbers&#10;&#10;Description automatically generated">
            <a:extLst>
              <a:ext uri="{FF2B5EF4-FFF2-40B4-BE49-F238E27FC236}">
                <a16:creationId xmlns:a16="http://schemas.microsoft.com/office/drawing/2014/main" id="{CECC49ED-E498-4344-A22C-81E458991C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05" y="2025605"/>
            <a:ext cx="4841310" cy="3957725"/>
          </a:xfrm>
        </p:spPr>
      </p:pic>
      <p:pic>
        <p:nvPicPr>
          <p:cNvPr id="6" name="Content Placeholder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A046CF3-8885-AB17-B666-3E1CABBC0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8" y="2025605"/>
            <a:ext cx="4479925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477-95F3-1D46-AA36-03986362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146F-4C4F-F7D6-AA45-D050091C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Info we did not use: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Primary streaming service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Whether or not the user listened while working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Instrumentalist vs Composer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If user spoke multiple languages</a:t>
            </a:r>
          </a:p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Dropped unreliable data rows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“999999999.0” BPM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Listened 24 hours/day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Null values for Music Effects (Improved or Worsened MH)</a:t>
            </a:r>
          </a:p>
          <a:p>
            <a:pPr lvl="1"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Null values for Age</a:t>
            </a:r>
          </a:p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Replaced string values in Frequency columns with integers for comparison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silhouette of a person with musical notes in their brain&#10;&#10;Description automatically generated">
            <a:extLst>
              <a:ext uri="{FF2B5EF4-FFF2-40B4-BE49-F238E27FC236}">
                <a16:creationId xmlns:a16="http://schemas.microsoft.com/office/drawing/2014/main" id="{4EB47DD9-E1AA-F201-8B18-65C47DBF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0"/>
            <a:ext cx="3724275" cy="48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F3CE5D5-9E9B-12AF-96D3-051246C23CE4}"/>
              </a:ext>
            </a:extLst>
          </p:cNvPr>
          <p:cNvSpPr txBox="1">
            <a:spLocks/>
          </p:cNvSpPr>
          <p:nvPr/>
        </p:nvSpPr>
        <p:spPr>
          <a:xfrm>
            <a:off x="252454" y="437322"/>
            <a:ext cx="4480560" cy="4351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+mj-lt"/>
              </a:rPr>
              <a:t>Are there significant differences in mental health rankings based on age groups for those who frequently listen to specific genres?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Distribution of illness by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Under 40 y/o = bad mental health (OCD limited)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Illness level by fav genre and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mental illness (not OCD) with Rock, Pop, Metal, Hip 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1AE-801E-D99C-44CC-3278F3A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Does the frequency of listening to different genres correlate with different mental health disorders?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C3DC9D0-9000-3603-98C6-3042C63B4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212077"/>
            <a:ext cx="8808720" cy="47925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1D8E0E-23C5-104B-0CB1-B5C3EF44A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1AE-801E-D99C-44CC-3278F3A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Does the frequency of listening to different genres correlate with different mental health disorders?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C3DC9D0-9000-3603-98C6-3042C63B4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1" y="2507551"/>
            <a:ext cx="5608418" cy="3051370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8E6AD1F-4128-02E7-3AB1-C507253DBF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2" y="2467508"/>
            <a:ext cx="5682811" cy="309184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EDFFEC-C77B-8FA0-AA6D-D6C80FFF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00" y="1438204"/>
            <a:ext cx="4480560" cy="7315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Actual frequency of listening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F3BDF0A-00BC-8B79-FF5F-A0A8818C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9568" y="1367916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Favorite genres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13F059-1E2F-8B20-AEFE-C38550D6AD72}"/>
              </a:ext>
            </a:extLst>
          </p:cNvPr>
          <p:cNvSpPr txBox="1">
            <a:spLocks/>
          </p:cNvSpPr>
          <p:nvPr/>
        </p:nvSpPr>
        <p:spPr>
          <a:xfrm>
            <a:off x="334518" y="6234575"/>
            <a:ext cx="11522964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Highest mental illness in listeners of Rock and Pop by frequency, but favorites are Rock, Pop, and Metal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15D9-CBB9-F406-7DA1-7F6AFD77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we use BPM to explain the most common genres’ relation to disorder status?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A953-AA96-FC85-3C14-D866408D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1603109"/>
            <a:ext cx="8586978" cy="7315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Means of most common BPM/user vs Disorder rank</a:t>
            </a:r>
          </a:p>
        </p:txBody>
      </p:sp>
      <p:pic>
        <p:nvPicPr>
          <p:cNvPr id="8" name="Content Placeholder 7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56EF25C2-7D60-152C-762D-D5CF49A881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3"/>
          <a:stretch/>
        </p:blipFill>
        <p:spPr>
          <a:xfrm>
            <a:off x="5924551" y="2582967"/>
            <a:ext cx="5029962" cy="3659716"/>
          </a:xfrm>
        </p:spPr>
      </p:pic>
      <p:pic>
        <p:nvPicPr>
          <p:cNvPr id="14" name="Content Placeholder 1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FE0DFB7-0A7D-9950-46B3-C080CB02BF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82967"/>
            <a:ext cx="4982935" cy="3659717"/>
          </a:xfrm>
        </p:spPr>
      </p:pic>
    </p:spTree>
    <p:extLst>
      <p:ext uri="{BB962C8B-B14F-4D97-AF65-F5344CB8AC3E}">
        <p14:creationId xmlns:p14="http://schemas.microsoft.com/office/powerpoint/2010/main" val="268869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0FD-F16F-E2D3-5E3E-A41BEEBF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CB71-0271-AFD8-4F31-A072B7DAB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 vs fav genre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Genres with best effects: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Listening time vs improvement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listening time for mental health: 4-5 hours/day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1CA42-75BB-8281-92E4-057C626FF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16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1994</TotalTime>
  <Words>854</Words>
  <Application>Microsoft Office PowerPoint</Application>
  <PresentationFormat>Widescreen</PresentationFormat>
  <Paragraphs>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Schoolbook</vt:lpstr>
      <vt:lpstr>Wingdings 2</vt:lpstr>
      <vt:lpstr>View</vt:lpstr>
      <vt:lpstr>Effects of Music on Mental Health:   Exploratory Data Analysis</vt:lpstr>
      <vt:lpstr>Intros</vt:lpstr>
      <vt:lpstr>Mental health disorders included in survey:  Anxiety, Depression, Insomnia, &amp;  Obsessive-Compulsive Disorder (OCD)</vt:lpstr>
      <vt:lpstr>Data Cleaning</vt:lpstr>
      <vt:lpstr>PowerPoint Presentation</vt:lpstr>
      <vt:lpstr>Does the frequency of listening to different genres correlate with different mental health disorders? </vt:lpstr>
      <vt:lpstr>Does the frequency of listening to different genres correlate with different mental health disorders? </vt:lpstr>
      <vt:lpstr>Can we use BPM to explain the most common genres’ relation to disorder status?</vt:lpstr>
      <vt:lpstr>PowerPoint Presentation</vt:lpstr>
      <vt:lpstr>Regression</vt:lpstr>
      <vt:lpstr>Conclusion</vt:lpstr>
      <vt:lpstr>Limitations          Future Study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Chauvin</dc:creator>
  <cp:lastModifiedBy>Sarah Chauvin</cp:lastModifiedBy>
  <cp:revision>1</cp:revision>
  <dcterms:created xsi:type="dcterms:W3CDTF">2024-06-05T19:03:45Z</dcterms:created>
  <dcterms:modified xsi:type="dcterms:W3CDTF">2024-06-07T20:24:29Z</dcterms:modified>
</cp:coreProperties>
</file>